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93" r:id="rId33"/>
    <p:sldId id="287" r:id="rId34"/>
    <p:sldId id="288" r:id="rId35"/>
    <p:sldId id="295" r:id="rId36"/>
    <p:sldId id="294" r:id="rId37"/>
    <p:sldId id="29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489"/>
    <a:srgbClr val="2F334C"/>
    <a:srgbClr val="3298B7"/>
    <a:srgbClr val="2CA48F"/>
    <a:srgbClr val="2763BA"/>
    <a:srgbClr val="008ACE"/>
    <a:srgbClr val="F3F3F3"/>
    <a:srgbClr val="128CCF"/>
    <a:srgbClr val="007BFB"/>
    <a:srgbClr val="F06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659449-914F-4B3F-AC34-46B866F64966}" type="doc">
      <dgm:prSet loTypeId="urn:microsoft.com/office/officeart/2005/8/layout/cycle4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98B32D-6003-4AEA-98B0-767C2A1BEC17}">
      <dgm:prSet phldrT="[텍스트]" custT="1"/>
      <dgm:spPr>
        <a:solidFill>
          <a:schemeClr val="accent2"/>
        </a:solidFill>
      </dgm:spPr>
      <dgm:t>
        <a:bodyPr/>
        <a:lstStyle/>
        <a:p>
          <a:pPr latinLnBrk="1"/>
          <a:r>
            <a:rPr lang="en-US" altLang="ko-KR" sz="1400" b="1" dirty="0">
              <a:ea typeface="Noto Sans Korean Regular" panose="020B0500000000000000"/>
            </a:rPr>
            <a:t>Path finder</a:t>
          </a:r>
          <a:endParaRPr lang="en-US" altLang="ko-KR" sz="900" dirty="0">
            <a:ea typeface="Noto Sans Korean Regular" panose="020B0500000000000000"/>
          </a:endParaRPr>
        </a:p>
      </dgm:t>
    </dgm:pt>
    <dgm:pt modelId="{72585055-FC9E-46DB-95C7-13A06AA595C8}" type="parTrans" cxnId="{01CA7E08-8910-4B1D-815C-DE8B0F4F21CB}">
      <dgm:prSet/>
      <dgm:spPr/>
      <dgm:t>
        <a:bodyPr/>
        <a:lstStyle/>
        <a:p>
          <a:pPr latinLnBrk="1"/>
          <a:endParaRPr lang="ko-KR" altLang="en-US"/>
        </a:p>
      </dgm:t>
    </dgm:pt>
    <dgm:pt modelId="{FD8C3A7E-0BF7-4CEC-A08D-6F842F06E293}" type="sibTrans" cxnId="{01CA7E08-8910-4B1D-815C-DE8B0F4F21CB}">
      <dgm:prSet/>
      <dgm:spPr/>
      <dgm:t>
        <a:bodyPr/>
        <a:lstStyle/>
        <a:p>
          <a:pPr latinLnBrk="1"/>
          <a:endParaRPr lang="ko-KR" altLang="en-US"/>
        </a:p>
      </dgm:t>
    </dgm:pt>
    <dgm:pt modelId="{8B4776B9-71C0-4C0D-A84E-BC6B035ECB7C}">
      <dgm:prSet phldrT="[텍스트]" custT="1"/>
      <dgm:spPr>
        <a:solidFill>
          <a:srgbClr val="F7E609"/>
        </a:solidFill>
      </dgm:spPr>
      <dgm:t>
        <a:bodyPr/>
        <a:lstStyle/>
        <a:p>
          <a:pPr latinLnBrk="1"/>
          <a:r>
            <a:rPr lang="en-US" altLang="ko-KR" sz="1200" b="1" dirty="0">
              <a:ea typeface="Noto Sans Korean Regular" panose="020B0500000000000000"/>
            </a:rPr>
            <a:t>Optimal care</a:t>
          </a:r>
          <a:endParaRPr lang="en-US" altLang="ko-KR" sz="1000" dirty="0">
            <a:ea typeface="Noto Sans Korean Regular" panose="020B0500000000000000"/>
          </a:endParaRPr>
        </a:p>
      </dgm:t>
    </dgm:pt>
    <dgm:pt modelId="{491531B5-F99F-4FEB-9753-79ED3BCEA04A}" type="parTrans" cxnId="{80FCC7C1-3AA4-43DB-9115-E4070F1C0078}">
      <dgm:prSet/>
      <dgm:spPr/>
      <dgm:t>
        <a:bodyPr/>
        <a:lstStyle/>
        <a:p>
          <a:pPr latinLnBrk="1"/>
          <a:endParaRPr lang="ko-KR" altLang="en-US"/>
        </a:p>
      </dgm:t>
    </dgm:pt>
    <dgm:pt modelId="{21A9D06D-3556-4873-A723-08BA6AE689CF}" type="sibTrans" cxnId="{80FCC7C1-3AA4-43DB-9115-E4070F1C0078}">
      <dgm:prSet/>
      <dgm:spPr/>
      <dgm:t>
        <a:bodyPr/>
        <a:lstStyle/>
        <a:p>
          <a:pPr latinLnBrk="1"/>
          <a:endParaRPr lang="ko-KR" altLang="en-US"/>
        </a:p>
      </dgm:t>
    </dgm:pt>
    <dgm:pt modelId="{D55D7FEE-2EBA-42ED-91DD-0C6130AA413C}">
      <dgm:prSet phldrT="[텍스트]" custT="1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ko-KR" sz="1400" b="1" dirty="0">
              <a:ea typeface="Noto Sans Korean Regular" panose="020B0500000000000000"/>
            </a:rPr>
            <a:t>Value Creator</a:t>
          </a:r>
        </a:p>
      </dgm:t>
    </dgm:pt>
    <dgm:pt modelId="{004CAE44-151F-4752-A5EC-959CED1FA63D}" type="parTrans" cxnId="{666C23E7-6BDD-4C2C-95E8-74356D9B30B8}">
      <dgm:prSet/>
      <dgm:spPr/>
      <dgm:t>
        <a:bodyPr/>
        <a:lstStyle/>
        <a:p>
          <a:pPr latinLnBrk="1"/>
          <a:endParaRPr lang="ko-KR" altLang="en-US"/>
        </a:p>
      </dgm:t>
    </dgm:pt>
    <dgm:pt modelId="{E8312EAA-E2DD-4D93-B623-C9022EFC1911}" type="sibTrans" cxnId="{666C23E7-6BDD-4C2C-95E8-74356D9B30B8}">
      <dgm:prSet/>
      <dgm:spPr/>
      <dgm:t>
        <a:bodyPr/>
        <a:lstStyle/>
        <a:p>
          <a:pPr latinLnBrk="1"/>
          <a:endParaRPr lang="ko-KR" altLang="en-US"/>
        </a:p>
      </dgm:t>
    </dgm:pt>
    <dgm:pt modelId="{A187BC29-8A82-44D3-94F9-6C096C40B9C6}">
      <dgm:prSet phldrT="[텍스트]" custT="1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sz="1400" b="1" dirty="0">
              <a:ea typeface="Noto Sans Korean Regular" panose="020B0500000000000000"/>
            </a:rPr>
            <a:t>Ultimate Choice</a:t>
          </a:r>
        </a:p>
      </dgm:t>
    </dgm:pt>
    <dgm:pt modelId="{51BE2373-9C96-452B-BD71-8ADB547FF91B}" type="sibTrans" cxnId="{6BD9B9D6-5D5F-4AAF-A93F-11F9AFFFFE65}">
      <dgm:prSet/>
      <dgm:spPr/>
      <dgm:t>
        <a:bodyPr/>
        <a:lstStyle/>
        <a:p>
          <a:pPr latinLnBrk="1"/>
          <a:endParaRPr lang="ko-KR" altLang="en-US"/>
        </a:p>
      </dgm:t>
    </dgm:pt>
    <dgm:pt modelId="{F397538A-21A6-4521-976E-65E2FFC64AD8}" type="parTrans" cxnId="{6BD9B9D6-5D5F-4AAF-A93F-11F9AFFFFE65}">
      <dgm:prSet/>
      <dgm:spPr/>
      <dgm:t>
        <a:bodyPr/>
        <a:lstStyle/>
        <a:p>
          <a:pPr latinLnBrk="1"/>
          <a:endParaRPr lang="ko-KR" altLang="en-US"/>
        </a:p>
      </dgm:t>
    </dgm:pt>
    <dgm:pt modelId="{C1149F2F-2C1F-496A-A182-49C3B802CDFD}" type="pres">
      <dgm:prSet presAssocID="{2D659449-914F-4B3F-AC34-46B866F6496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0F3E1F0-B56A-4A6E-9576-93A7F4F00E3C}" type="pres">
      <dgm:prSet presAssocID="{2D659449-914F-4B3F-AC34-46B866F64966}" presName="children" presStyleCnt="0"/>
      <dgm:spPr/>
    </dgm:pt>
    <dgm:pt modelId="{62DFB41D-3A82-48AE-8E58-2209C57A33FD}" type="pres">
      <dgm:prSet presAssocID="{2D659449-914F-4B3F-AC34-46B866F64966}" presName="childPlaceholder" presStyleCnt="0"/>
      <dgm:spPr/>
    </dgm:pt>
    <dgm:pt modelId="{1C6BD002-F53F-41FD-875B-E0BECAA190C6}" type="pres">
      <dgm:prSet presAssocID="{2D659449-914F-4B3F-AC34-46B866F64966}" presName="circle" presStyleCnt="0"/>
      <dgm:spPr/>
    </dgm:pt>
    <dgm:pt modelId="{77EE863E-3B9B-4D37-A574-8B87DA4648CF}" type="pres">
      <dgm:prSet presAssocID="{2D659449-914F-4B3F-AC34-46B866F6496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092FFC7-9538-469F-A014-B0114C070F9F}" type="pres">
      <dgm:prSet presAssocID="{2D659449-914F-4B3F-AC34-46B866F6496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D1B2A10-6626-4149-A67E-B5E4983B3A36}" type="pres">
      <dgm:prSet presAssocID="{2D659449-914F-4B3F-AC34-46B866F6496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A63EA93-D538-4EB2-AFF2-453C191EA9B9}" type="pres">
      <dgm:prSet presAssocID="{2D659449-914F-4B3F-AC34-46B866F6496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796CA8F-D84D-4BB9-A3C2-FCAD162D416F}" type="pres">
      <dgm:prSet presAssocID="{2D659449-914F-4B3F-AC34-46B866F64966}" presName="quadrantPlaceholder" presStyleCnt="0"/>
      <dgm:spPr/>
    </dgm:pt>
    <dgm:pt modelId="{2DF364A4-F7F5-4DFA-89E2-38221C5E2E31}" type="pres">
      <dgm:prSet presAssocID="{2D659449-914F-4B3F-AC34-46B866F64966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C7EF4439-1FE3-4E28-97C9-A86E9581C1C1}" type="pres">
      <dgm:prSet presAssocID="{2D659449-914F-4B3F-AC34-46B866F64966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01CA7E08-8910-4B1D-815C-DE8B0F4F21CB}" srcId="{2D659449-914F-4B3F-AC34-46B866F64966}" destId="{8A98B32D-6003-4AEA-98B0-767C2A1BEC17}" srcOrd="0" destOrd="0" parTransId="{72585055-FC9E-46DB-95C7-13A06AA595C8}" sibTransId="{FD8C3A7E-0BF7-4CEC-A08D-6F842F06E293}"/>
    <dgm:cxn modelId="{32C9207E-C4C1-40F2-A3D8-C0CB2869E776}" type="presOf" srcId="{D55D7FEE-2EBA-42ED-91DD-0C6130AA413C}" destId="{EA63EA93-D538-4EB2-AFF2-453C191EA9B9}" srcOrd="0" destOrd="0" presId="urn:microsoft.com/office/officeart/2005/8/layout/cycle4"/>
    <dgm:cxn modelId="{EF3FDEA8-4719-4AB1-A464-BAC34FFD8E44}" type="presOf" srcId="{8A98B32D-6003-4AEA-98B0-767C2A1BEC17}" destId="{77EE863E-3B9B-4D37-A574-8B87DA4648CF}" srcOrd="0" destOrd="0" presId="urn:microsoft.com/office/officeart/2005/8/layout/cycle4"/>
    <dgm:cxn modelId="{BDB1CDB1-7E52-479C-82E6-0BF626C94224}" type="presOf" srcId="{8B4776B9-71C0-4C0D-A84E-BC6B035ECB7C}" destId="{6092FFC7-9538-469F-A014-B0114C070F9F}" srcOrd="0" destOrd="0" presId="urn:microsoft.com/office/officeart/2005/8/layout/cycle4"/>
    <dgm:cxn modelId="{80FCC7C1-3AA4-43DB-9115-E4070F1C0078}" srcId="{2D659449-914F-4B3F-AC34-46B866F64966}" destId="{8B4776B9-71C0-4C0D-A84E-BC6B035ECB7C}" srcOrd="1" destOrd="0" parTransId="{491531B5-F99F-4FEB-9753-79ED3BCEA04A}" sibTransId="{21A9D06D-3556-4873-A723-08BA6AE689CF}"/>
    <dgm:cxn modelId="{6BD9B9D6-5D5F-4AAF-A93F-11F9AFFFFE65}" srcId="{2D659449-914F-4B3F-AC34-46B866F64966}" destId="{A187BC29-8A82-44D3-94F9-6C096C40B9C6}" srcOrd="2" destOrd="0" parTransId="{F397538A-21A6-4521-976E-65E2FFC64AD8}" sibTransId="{51BE2373-9C96-452B-BD71-8ADB547FF91B}"/>
    <dgm:cxn modelId="{27E061DA-1BD7-429B-AD54-87E9501CF1F0}" type="presOf" srcId="{A187BC29-8A82-44D3-94F9-6C096C40B9C6}" destId="{1D1B2A10-6626-4149-A67E-B5E4983B3A36}" srcOrd="0" destOrd="0" presId="urn:microsoft.com/office/officeart/2005/8/layout/cycle4"/>
    <dgm:cxn modelId="{666C23E7-6BDD-4C2C-95E8-74356D9B30B8}" srcId="{2D659449-914F-4B3F-AC34-46B866F64966}" destId="{D55D7FEE-2EBA-42ED-91DD-0C6130AA413C}" srcOrd="3" destOrd="0" parTransId="{004CAE44-151F-4752-A5EC-959CED1FA63D}" sibTransId="{E8312EAA-E2DD-4D93-B623-C9022EFC1911}"/>
    <dgm:cxn modelId="{973441FC-8E55-452E-B949-81897B55FDE4}" type="presOf" srcId="{2D659449-914F-4B3F-AC34-46B866F64966}" destId="{C1149F2F-2C1F-496A-A182-49C3B802CDFD}" srcOrd="0" destOrd="0" presId="urn:microsoft.com/office/officeart/2005/8/layout/cycle4"/>
    <dgm:cxn modelId="{F36CB208-D31D-46CD-ADC6-1B4115A50BBB}" type="presParOf" srcId="{C1149F2F-2C1F-496A-A182-49C3B802CDFD}" destId="{40F3E1F0-B56A-4A6E-9576-93A7F4F00E3C}" srcOrd="0" destOrd="0" presId="urn:microsoft.com/office/officeart/2005/8/layout/cycle4"/>
    <dgm:cxn modelId="{4DD7DB05-2E81-40DD-A74F-982D4D02331C}" type="presParOf" srcId="{40F3E1F0-B56A-4A6E-9576-93A7F4F00E3C}" destId="{62DFB41D-3A82-48AE-8E58-2209C57A33FD}" srcOrd="0" destOrd="0" presId="urn:microsoft.com/office/officeart/2005/8/layout/cycle4"/>
    <dgm:cxn modelId="{BA572B91-E871-403E-BAF5-179700C935FD}" type="presParOf" srcId="{C1149F2F-2C1F-496A-A182-49C3B802CDFD}" destId="{1C6BD002-F53F-41FD-875B-E0BECAA190C6}" srcOrd="1" destOrd="0" presId="urn:microsoft.com/office/officeart/2005/8/layout/cycle4"/>
    <dgm:cxn modelId="{53710539-3CB8-464A-89AE-6EA0ED88ECC1}" type="presParOf" srcId="{1C6BD002-F53F-41FD-875B-E0BECAA190C6}" destId="{77EE863E-3B9B-4D37-A574-8B87DA4648CF}" srcOrd="0" destOrd="0" presId="urn:microsoft.com/office/officeart/2005/8/layout/cycle4"/>
    <dgm:cxn modelId="{23A5AF63-0985-4443-881F-C38446670A02}" type="presParOf" srcId="{1C6BD002-F53F-41FD-875B-E0BECAA190C6}" destId="{6092FFC7-9538-469F-A014-B0114C070F9F}" srcOrd="1" destOrd="0" presId="urn:microsoft.com/office/officeart/2005/8/layout/cycle4"/>
    <dgm:cxn modelId="{F6C22DD9-63C0-4AFE-BC0F-5B89F9508AF1}" type="presParOf" srcId="{1C6BD002-F53F-41FD-875B-E0BECAA190C6}" destId="{1D1B2A10-6626-4149-A67E-B5E4983B3A36}" srcOrd="2" destOrd="0" presId="urn:microsoft.com/office/officeart/2005/8/layout/cycle4"/>
    <dgm:cxn modelId="{72D216E8-53F4-41DC-82D3-99D7FC84954C}" type="presParOf" srcId="{1C6BD002-F53F-41FD-875B-E0BECAA190C6}" destId="{EA63EA93-D538-4EB2-AFF2-453C191EA9B9}" srcOrd="3" destOrd="0" presId="urn:microsoft.com/office/officeart/2005/8/layout/cycle4"/>
    <dgm:cxn modelId="{8CADD53B-80D2-4A4F-964B-AE311C8BD82C}" type="presParOf" srcId="{1C6BD002-F53F-41FD-875B-E0BECAA190C6}" destId="{7796CA8F-D84D-4BB9-A3C2-FCAD162D416F}" srcOrd="4" destOrd="0" presId="urn:microsoft.com/office/officeart/2005/8/layout/cycle4"/>
    <dgm:cxn modelId="{30BF7BD2-309F-47DA-83F3-0E04F020695C}" type="presParOf" srcId="{C1149F2F-2C1F-496A-A182-49C3B802CDFD}" destId="{2DF364A4-F7F5-4DFA-89E2-38221C5E2E31}" srcOrd="2" destOrd="0" presId="urn:microsoft.com/office/officeart/2005/8/layout/cycle4"/>
    <dgm:cxn modelId="{15E8219B-CA88-42F8-B220-1EDB9E492B5B}" type="presParOf" srcId="{C1149F2F-2C1F-496A-A182-49C3B802CDFD}" destId="{C7EF4439-1FE3-4E28-97C9-A86E9581C1C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B0DC9-6894-4118-BA06-6131BEC6E1D1}" type="doc">
      <dgm:prSet loTypeId="urn:microsoft.com/office/officeart/2005/8/layout/cycle2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8C1515C1-9317-45B8-96FC-E05071299A28}">
      <dgm:prSet phldrT="[텍스트]" custT="1"/>
      <dgm:spPr>
        <a:solidFill>
          <a:schemeClr val="accent2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ea typeface="Noto Sans Korean Regular" panose="020B0500000000000000"/>
            </a:rPr>
            <a:t>고객중심</a:t>
          </a:r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ko-KR" altLang="en-US" sz="1000" b="1" dirty="0">
            <a:solidFill>
              <a:schemeClr val="bg1"/>
            </a:solidFill>
            <a:ea typeface="Noto Sans Korean Regular" panose="020B0500000000000000"/>
          </a:endParaRPr>
        </a:p>
      </dgm:t>
    </dgm:pt>
    <dgm:pt modelId="{0AAA808F-A381-4D27-A402-221B0191402D}" type="parTrans" cxnId="{423BAFB6-A134-4A4A-A6BE-D485118FC67D}">
      <dgm:prSet/>
      <dgm:spPr/>
      <dgm:t>
        <a:bodyPr/>
        <a:lstStyle/>
        <a:p>
          <a:pPr latinLnBrk="1"/>
          <a:endParaRPr lang="ko-KR" altLang="en-US"/>
        </a:p>
      </dgm:t>
    </dgm:pt>
    <dgm:pt modelId="{E66186BB-6F56-4940-BBBD-0395C8D38790}" type="sibTrans" cxnId="{423BAFB6-A134-4A4A-A6BE-D485118FC67D}">
      <dgm:prSet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/>
        </a:p>
      </dgm:t>
    </dgm:pt>
    <dgm:pt modelId="{9D5DEEA1-9609-47FD-B1FB-B2A68B068715}">
      <dgm:prSet phldrT="[텍스트]" custT="1"/>
      <dgm:spPr>
        <a:solidFill>
          <a:srgbClr val="F7E609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ea typeface="Noto Sans Korean Regular" panose="020B0500000000000000"/>
            </a:rPr>
            <a:t>최고지향</a:t>
          </a:r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ko-KR" altLang="en-US" sz="1000" b="1" dirty="0">
            <a:solidFill>
              <a:schemeClr val="bg1"/>
            </a:solidFill>
            <a:ea typeface="Noto Sans Korean Regular" panose="020B0500000000000000"/>
          </a:endParaRPr>
        </a:p>
      </dgm:t>
    </dgm:pt>
    <dgm:pt modelId="{240BBD55-F6F4-4D79-97C4-D12DB93C6AC2}" type="parTrans" cxnId="{C7EFA322-7D0E-481D-AACD-4021B9E56EDA}">
      <dgm:prSet/>
      <dgm:spPr/>
      <dgm:t>
        <a:bodyPr/>
        <a:lstStyle/>
        <a:p>
          <a:pPr latinLnBrk="1"/>
          <a:endParaRPr lang="ko-KR" altLang="en-US"/>
        </a:p>
      </dgm:t>
    </dgm:pt>
    <dgm:pt modelId="{B6632517-D53F-4712-A507-6C2DF8D779EE}" type="sibTrans" cxnId="{C7EFA322-7D0E-481D-AACD-4021B9E56EDA}">
      <dgm:prSet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/>
        </a:p>
      </dgm:t>
    </dgm:pt>
    <dgm:pt modelId="{EAC03F65-7B37-4413-A760-BF8E468CA824}">
      <dgm:prSet phldrT="[텍스트]" custT="1"/>
      <dgm:spPr>
        <a:solidFill>
          <a:srgbClr val="00B050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ea typeface="Noto Sans Korean Regular" panose="020B0500000000000000"/>
            </a:rPr>
            <a:t>혁신추구</a:t>
          </a:r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ko-KR" altLang="en-US" sz="1000" b="1" dirty="0">
            <a:solidFill>
              <a:schemeClr val="bg1"/>
            </a:solidFill>
            <a:ea typeface="Noto Sans Korean Regular" panose="020B0500000000000000"/>
          </a:endParaRPr>
        </a:p>
      </dgm:t>
    </dgm:pt>
    <dgm:pt modelId="{6C27CF8B-1A17-452B-A4AA-1ED5753E8126}" type="parTrans" cxnId="{1FC10696-0658-4859-BF20-3DFCDB619F99}">
      <dgm:prSet/>
      <dgm:spPr/>
      <dgm:t>
        <a:bodyPr/>
        <a:lstStyle/>
        <a:p>
          <a:pPr latinLnBrk="1"/>
          <a:endParaRPr lang="ko-KR" altLang="en-US"/>
        </a:p>
      </dgm:t>
    </dgm:pt>
    <dgm:pt modelId="{B543C6D1-959C-4D06-9A66-AEB6CDA909EE}" type="sibTrans" cxnId="{1FC10696-0658-4859-BF20-3DFCDB619F99}">
      <dgm:prSet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/>
        </a:p>
      </dgm:t>
    </dgm:pt>
    <dgm:pt modelId="{6F64AFCB-7D98-402C-A3DD-84485E59FEA9}">
      <dgm:prSet phldrT="[텍스트]" custT="1"/>
      <dgm:spPr>
        <a:solidFill>
          <a:srgbClr val="128CCF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ea typeface="Noto Sans Korean Regular" panose="020B0500000000000000"/>
            </a:rPr>
            <a:t>상호협력</a:t>
          </a:r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ko-KR" altLang="en-US" sz="1000" b="1" dirty="0">
            <a:solidFill>
              <a:schemeClr val="bg1"/>
            </a:solidFill>
            <a:ea typeface="Noto Sans Korean Regular" panose="020B0500000000000000"/>
          </a:endParaRPr>
        </a:p>
      </dgm:t>
    </dgm:pt>
    <dgm:pt modelId="{9C4B2C4B-81B9-41F0-81C3-37577421A96F}" type="parTrans" cxnId="{49560C82-9FDE-4E6F-B7DC-D0214958D2E6}">
      <dgm:prSet/>
      <dgm:spPr/>
      <dgm:t>
        <a:bodyPr/>
        <a:lstStyle/>
        <a:p>
          <a:pPr latinLnBrk="1"/>
          <a:endParaRPr lang="ko-KR" altLang="en-US"/>
        </a:p>
      </dgm:t>
    </dgm:pt>
    <dgm:pt modelId="{D58E67EA-0BA3-4916-BBAA-A32C5C68D737}" type="sibTrans" cxnId="{49560C82-9FDE-4E6F-B7DC-D0214958D2E6}">
      <dgm:prSet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/>
        </a:p>
      </dgm:t>
    </dgm:pt>
    <dgm:pt modelId="{C1F0174A-DF87-4D40-AB67-B81B251BFD96}">
      <dgm:prSet phldrT="[텍스트]" custT="1"/>
      <dgm:spPr>
        <a:solidFill>
          <a:schemeClr val="accent1">
            <a:lumMod val="7500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ea typeface="Noto Sans Korean Regular" panose="020B0500000000000000"/>
            </a:rPr>
            <a:t>사회공헌</a:t>
          </a:r>
          <a:endParaRPr lang="en-US" altLang="ko-KR" sz="1000" b="1" dirty="0">
            <a:solidFill>
              <a:schemeClr val="bg1"/>
            </a:solidFill>
            <a:ea typeface="Noto Sans Korean Regular" panose="020B0500000000000000"/>
          </a:endParaRPr>
        </a:p>
        <a:p>
          <a:pPr latinLnBrk="1"/>
          <a:endParaRPr lang="ko-KR" altLang="en-US" sz="1000" b="1" dirty="0">
            <a:solidFill>
              <a:schemeClr val="bg1"/>
            </a:solidFill>
            <a:ea typeface="Noto Sans Korean Regular" panose="020B0500000000000000"/>
          </a:endParaRPr>
        </a:p>
      </dgm:t>
    </dgm:pt>
    <dgm:pt modelId="{EDA23A07-7927-48AB-AE5C-86B9BBA8B7F0}" type="parTrans" cxnId="{F98F9E0D-F416-4CFF-A8EE-AA7E062C15F6}">
      <dgm:prSet/>
      <dgm:spPr/>
      <dgm:t>
        <a:bodyPr/>
        <a:lstStyle/>
        <a:p>
          <a:pPr latinLnBrk="1"/>
          <a:endParaRPr lang="ko-KR" altLang="en-US"/>
        </a:p>
      </dgm:t>
    </dgm:pt>
    <dgm:pt modelId="{765E6383-6B79-4DA5-B3E6-C236A96B5EBE}" type="sibTrans" cxnId="{F98F9E0D-F416-4CFF-A8EE-AA7E062C15F6}">
      <dgm:prSet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/>
        </a:p>
      </dgm:t>
    </dgm:pt>
    <dgm:pt modelId="{74B4E2F3-1A82-4B3F-929A-2840F3E91E78}" type="pres">
      <dgm:prSet presAssocID="{39DB0DC9-6894-4118-BA06-6131BEC6E1D1}" presName="cycle" presStyleCnt="0">
        <dgm:presLayoutVars>
          <dgm:dir/>
          <dgm:resizeHandles val="exact"/>
        </dgm:presLayoutVars>
      </dgm:prSet>
      <dgm:spPr/>
    </dgm:pt>
    <dgm:pt modelId="{8B51138D-99A3-4FFD-ACC7-28D6DC680AA6}" type="pres">
      <dgm:prSet presAssocID="{8C1515C1-9317-45B8-96FC-E05071299A28}" presName="node" presStyleLbl="node1" presStyleIdx="0" presStyleCnt="5">
        <dgm:presLayoutVars>
          <dgm:bulletEnabled val="1"/>
        </dgm:presLayoutVars>
      </dgm:prSet>
      <dgm:spPr/>
    </dgm:pt>
    <dgm:pt modelId="{D9573F26-9923-426E-95A7-D1FEF9D4ED54}" type="pres">
      <dgm:prSet presAssocID="{E66186BB-6F56-4940-BBBD-0395C8D38790}" presName="sibTrans" presStyleLbl="sibTrans2D1" presStyleIdx="0" presStyleCnt="5"/>
      <dgm:spPr/>
    </dgm:pt>
    <dgm:pt modelId="{E6A3040A-94E3-4052-9715-B88CC8169FC7}" type="pres">
      <dgm:prSet presAssocID="{E66186BB-6F56-4940-BBBD-0395C8D38790}" presName="connectorText" presStyleLbl="sibTrans2D1" presStyleIdx="0" presStyleCnt="5"/>
      <dgm:spPr/>
    </dgm:pt>
    <dgm:pt modelId="{CEC2E1CA-BAED-471B-AEC2-68D40AA36398}" type="pres">
      <dgm:prSet presAssocID="{9D5DEEA1-9609-47FD-B1FB-B2A68B068715}" presName="node" presStyleLbl="node1" presStyleIdx="1" presStyleCnt="5">
        <dgm:presLayoutVars>
          <dgm:bulletEnabled val="1"/>
        </dgm:presLayoutVars>
      </dgm:prSet>
      <dgm:spPr/>
    </dgm:pt>
    <dgm:pt modelId="{5E038A17-05D0-4E63-B321-94AEFBBA54C6}" type="pres">
      <dgm:prSet presAssocID="{B6632517-D53F-4712-A507-6C2DF8D779EE}" presName="sibTrans" presStyleLbl="sibTrans2D1" presStyleIdx="1" presStyleCnt="5"/>
      <dgm:spPr/>
    </dgm:pt>
    <dgm:pt modelId="{DA68B5A8-80F7-4C1F-835C-C9FFCCD5F515}" type="pres">
      <dgm:prSet presAssocID="{B6632517-D53F-4712-A507-6C2DF8D779EE}" presName="connectorText" presStyleLbl="sibTrans2D1" presStyleIdx="1" presStyleCnt="5"/>
      <dgm:spPr/>
    </dgm:pt>
    <dgm:pt modelId="{04CF184F-5A1E-4ED8-B1F2-3ACAC1FCB249}" type="pres">
      <dgm:prSet presAssocID="{EAC03F65-7B37-4413-A760-BF8E468CA824}" presName="node" presStyleLbl="node1" presStyleIdx="2" presStyleCnt="5">
        <dgm:presLayoutVars>
          <dgm:bulletEnabled val="1"/>
        </dgm:presLayoutVars>
      </dgm:prSet>
      <dgm:spPr/>
    </dgm:pt>
    <dgm:pt modelId="{FEDBBC7F-E812-47B4-A936-4A117E14771D}" type="pres">
      <dgm:prSet presAssocID="{B543C6D1-959C-4D06-9A66-AEB6CDA909EE}" presName="sibTrans" presStyleLbl="sibTrans2D1" presStyleIdx="2" presStyleCnt="5"/>
      <dgm:spPr/>
    </dgm:pt>
    <dgm:pt modelId="{D212D247-23AD-4176-8018-83438B848F61}" type="pres">
      <dgm:prSet presAssocID="{B543C6D1-959C-4D06-9A66-AEB6CDA909EE}" presName="connectorText" presStyleLbl="sibTrans2D1" presStyleIdx="2" presStyleCnt="5"/>
      <dgm:spPr/>
    </dgm:pt>
    <dgm:pt modelId="{3C8E1E2C-DDA3-4C2D-868C-C4D54E5818A8}" type="pres">
      <dgm:prSet presAssocID="{6F64AFCB-7D98-402C-A3DD-84485E59FEA9}" presName="node" presStyleLbl="node1" presStyleIdx="3" presStyleCnt="5">
        <dgm:presLayoutVars>
          <dgm:bulletEnabled val="1"/>
        </dgm:presLayoutVars>
      </dgm:prSet>
      <dgm:spPr/>
    </dgm:pt>
    <dgm:pt modelId="{F3FCF761-B551-4F4C-A726-6A4B7AA91C90}" type="pres">
      <dgm:prSet presAssocID="{D58E67EA-0BA3-4916-BBAA-A32C5C68D737}" presName="sibTrans" presStyleLbl="sibTrans2D1" presStyleIdx="3" presStyleCnt="5"/>
      <dgm:spPr/>
    </dgm:pt>
    <dgm:pt modelId="{4218B751-AD38-411A-A8F8-696CBBDE7FE0}" type="pres">
      <dgm:prSet presAssocID="{D58E67EA-0BA3-4916-BBAA-A32C5C68D737}" presName="connectorText" presStyleLbl="sibTrans2D1" presStyleIdx="3" presStyleCnt="5"/>
      <dgm:spPr/>
    </dgm:pt>
    <dgm:pt modelId="{FD776CE3-4D43-44E3-8932-24E9DB4F388B}" type="pres">
      <dgm:prSet presAssocID="{C1F0174A-DF87-4D40-AB67-B81B251BFD96}" presName="node" presStyleLbl="node1" presStyleIdx="4" presStyleCnt="5">
        <dgm:presLayoutVars>
          <dgm:bulletEnabled val="1"/>
        </dgm:presLayoutVars>
      </dgm:prSet>
      <dgm:spPr/>
    </dgm:pt>
    <dgm:pt modelId="{3BF86D9F-BBB3-469C-8976-DAD5797398D5}" type="pres">
      <dgm:prSet presAssocID="{765E6383-6B79-4DA5-B3E6-C236A96B5EBE}" presName="sibTrans" presStyleLbl="sibTrans2D1" presStyleIdx="4" presStyleCnt="5"/>
      <dgm:spPr/>
    </dgm:pt>
    <dgm:pt modelId="{CB12C49A-A0E7-4985-B970-6D5A255410B3}" type="pres">
      <dgm:prSet presAssocID="{765E6383-6B79-4DA5-B3E6-C236A96B5EBE}" presName="connectorText" presStyleLbl="sibTrans2D1" presStyleIdx="4" presStyleCnt="5"/>
      <dgm:spPr/>
    </dgm:pt>
  </dgm:ptLst>
  <dgm:cxnLst>
    <dgm:cxn modelId="{F98F9E0D-F416-4CFF-A8EE-AA7E062C15F6}" srcId="{39DB0DC9-6894-4118-BA06-6131BEC6E1D1}" destId="{C1F0174A-DF87-4D40-AB67-B81B251BFD96}" srcOrd="4" destOrd="0" parTransId="{EDA23A07-7927-48AB-AE5C-86B9BBA8B7F0}" sibTransId="{765E6383-6B79-4DA5-B3E6-C236A96B5EBE}"/>
    <dgm:cxn modelId="{1190E019-DE9F-4EA8-96F9-B301CE15E2B4}" type="presOf" srcId="{B543C6D1-959C-4D06-9A66-AEB6CDA909EE}" destId="{FEDBBC7F-E812-47B4-A936-4A117E14771D}" srcOrd="0" destOrd="0" presId="urn:microsoft.com/office/officeart/2005/8/layout/cycle2"/>
    <dgm:cxn modelId="{C7EFA322-7D0E-481D-AACD-4021B9E56EDA}" srcId="{39DB0DC9-6894-4118-BA06-6131BEC6E1D1}" destId="{9D5DEEA1-9609-47FD-B1FB-B2A68B068715}" srcOrd="1" destOrd="0" parTransId="{240BBD55-F6F4-4D79-97C4-D12DB93C6AC2}" sibTransId="{B6632517-D53F-4712-A507-6C2DF8D779EE}"/>
    <dgm:cxn modelId="{4EBAB127-3198-4805-ACB0-6CA9B5EEE0BE}" type="presOf" srcId="{EAC03F65-7B37-4413-A760-BF8E468CA824}" destId="{04CF184F-5A1E-4ED8-B1F2-3ACAC1FCB249}" srcOrd="0" destOrd="0" presId="urn:microsoft.com/office/officeart/2005/8/layout/cycle2"/>
    <dgm:cxn modelId="{87BE1B3E-D131-42E4-858E-AF12CBFCD2F3}" type="presOf" srcId="{D58E67EA-0BA3-4916-BBAA-A32C5C68D737}" destId="{F3FCF761-B551-4F4C-A726-6A4B7AA91C90}" srcOrd="0" destOrd="0" presId="urn:microsoft.com/office/officeart/2005/8/layout/cycle2"/>
    <dgm:cxn modelId="{8F1A6E5D-100C-4AAC-917F-45324EA6A39F}" type="presOf" srcId="{D58E67EA-0BA3-4916-BBAA-A32C5C68D737}" destId="{4218B751-AD38-411A-A8F8-696CBBDE7FE0}" srcOrd="1" destOrd="0" presId="urn:microsoft.com/office/officeart/2005/8/layout/cycle2"/>
    <dgm:cxn modelId="{9DE0C766-6558-437D-BB52-235205B82989}" type="presOf" srcId="{9D5DEEA1-9609-47FD-B1FB-B2A68B068715}" destId="{CEC2E1CA-BAED-471B-AEC2-68D40AA36398}" srcOrd="0" destOrd="0" presId="urn:microsoft.com/office/officeart/2005/8/layout/cycle2"/>
    <dgm:cxn modelId="{C97D6970-913A-4508-9B28-E7E1132BD67D}" type="presOf" srcId="{B6632517-D53F-4712-A507-6C2DF8D779EE}" destId="{DA68B5A8-80F7-4C1F-835C-C9FFCCD5F515}" srcOrd="1" destOrd="0" presId="urn:microsoft.com/office/officeart/2005/8/layout/cycle2"/>
    <dgm:cxn modelId="{3A8F7459-A260-48C7-AB2D-DE84ECF0EFD7}" type="presOf" srcId="{39DB0DC9-6894-4118-BA06-6131BEC6E1D1}" destId="{74B4E2F3-1A82-4B3F-929A-2840F3E91E78}" srcOrd="0" destOrd="0" presId="urn:microsoft.com/office/officeart/2005/8/layout/cycle2"/>
    <dgm:cxn modelId="{49560C82-9FDE-4E6F-B7DC-D0214958D2E6}" srcId="{39DB0DC9-6894-4118-BA06-6131BEC6E1D1}" destId="{6F64AFCB-7D98-402C-A3DD-84485E59FEA9}" srcOrd="3" destOrd="0" parTransId="{9C4B2C4B-81B9-41F0-81C3-37577421A96F}" sibTransId="{D58E67EA-0BA3-4916-BBAA-A32C5C68D737}"/>
    <dgm:cxn modelId="{1FC10696-0658-4859-BF20-3DFCDB619F99}" srcId="{39DB0DC9-6894-4118-BA06-6131BEC6E1D1}" destId="{EAC03F65-7B37-4413-A760-BF8E468CA824}" srcOrd="2" destOrd="0" parTransId="{6C27CF8B-1A17-452B-A4AA-1ED5753E8126}" sibTransId="{B543C6D1-959C-4D06-9A66-AEB6CDA909EE}"/>
    <dgm:cxn modelId="{A0FECAA0-D23A-4F27-9491-BD57E0226967}" type="presOf" srcId="{8C1515C1-9317-45B8-96FC-E05071299A28}" destId="{8B51138D-99A3-4FFD-ACC7-28D6DC680AA6}" srcOrd="0" destOrd="0" presId="urn:microsoft.com/office/officeart/2005/8/layout/cycle2"/>
    <dgm:cxn modelId="{C429A2AF-0C5A-4A09-ADC9-9587502AB33E}" type="presOf" srcId="{6F64AFCB-7D98-402C-A3DD-84485E59FEA9}" destId="{3C8E1E2C-DDA3-4C2D-868C-C4D54E5818A8}" srcOrd="0" destOrd="0" presId="urn:microsoft.com/office/officeart/2005/8/layout/cycle2"/>
    <dgm:cxn modelId="{423BAFB6-A134-4A4A-A6BE-D485118FC67D}" srcId="{39DB0DC9-6894-4118-BA06-6131BEC6E1D1}" destId="{8C1515C1-9317-45B8-96FC-E05071299A28}" srcOrd="0" destOrd="0" parTransId="{0AAA808F-A381-4D27-A402-221B0191402D}" sibTransId="{E66186BB-6F56-4940-BBBD-0395C8D38790}"/>
    <dgm:cxn modelId="{8E41C6BD-3056-422C-85C1-597CB917F77C}" type="presOf" srcId="{E66186BB-6F56-4940-BBBD-0395C8D38790}" destId="{E6A3040A-94E3-4052-9715-B88CC8169FC7}" srcOrd="1" destOrd="0" presId="urn:microsoft.com/office/officeart/2005/8/layout/cycle2"/>
    <dgm:cxn modelId="{43A9E8BF-E036-4EB5-B559-0A56969C1334}" type="presOf" srcId="{B6632517-D53F-4712-A507-6C2DF8D779EE}" destId="{5E038A17-05D0-4E63-B321-94AEFBBA54C6}" srcOrd="0" destOrd="0" presId="urn:microsoft.com/office/officeart/2005/8/layout/cycle2"/>
    <dgm:cxn modelId="{682852C0-B12B-4CE0-9A54-FA46A6FD3C54}" type="presOf" srcId="{C1F0174A-DF87-4D40-AB67-B81B251BFD96}" destId="{FD776CE3-4D43-44E3-8932-24E9DB4F388B}" srcOrd="0" destOrd="0" presId="urn:microsoft.com/office/officeart/2005/8/layout/cycle2"/>
    <dgm:cxn modelId="{EF7230C2-EE73-407E-A812-55A8E1446E51}" type="presOf" srcId="{B543C6D1-959C-4D06-9A66-AEB6CDA909EE}" destId="{D212D247-23AD-4176-8018-83438B848F61}" srcOrd="1" destOrd="0" presId="urn:microsoft.com/office/officeart/2005/8/layout/cycle2"/>
    <dgm:cxn modelId="{26EFE0CF-C515-4F4B-A1A9-B8A3C71D87BA}" type="presOf" srcId="{765E6383-6B79-4DA5-B3E6-C236A96B5EBE}" destId="{CB12C49A-A0E7-4985-B970-6D5A255410B3}" srcOrd="1" destOrd="0" presId="urn:microsoft.com/office/officeart/2005/8/layout/cycle2"/>
    <dgm:cxn modelId="{396B75D6-F75B-4569-BF93-3E328621029E}" type="presOf" srcId="{E66186BB-6F56-4940-BBBD-0395C8D38790}" destId="{D9573F26-9923-426E-95A7-D1FEF9D4ED54}" srcOrd="0" destOrd="0" presId="urn:microsoft.com/office/officeart/2005/8/layout/cycle2"/>
    <dgm:cxn modelId="{E5EE5DF4-CCF5-414A-8E08-9F25A001C02D}" type="presOf" srcId="{765E6383-6B79-4DA5-B3E6-C236A96B5EBE}" destId="{3BF86D9F-BBB3-469C-8976-DAD5797398D5}" srcOrd="0" destOrd="0" presId="urn:microsoft.com/office/officeart/2005/8/layout/cycle2"/>
    <dgm:cxn modelId="{7FFB0EBF-5D86-4630-9E47-0E1E83C87087}" type="presParOf" srcId="{74B4E2F3-1A82-4B3F-929A-2840F3E91E78}" destId="{8B51138D-99A3-4FFD-ACC7-28D6DC680AA6}" srcOrd="0" destOrd="0" presId="urn:microsoft.com/office/officeart/2005/8/layout/cycle2"/>
    <dgm:cxn modelId="{E434DB3D-3C6C-4204-98C1-773A0E80BC1A}" type="presParOf" srcId="{74B4E2F3-1A82-4B3F-929A-2840F3E91E78}" destId="{D9573F26-9923-426E-95A7-D1FEF9D4ED54}" srcOrd="1" destOrd="0" presId="urn:microsoft.com/office/officeart/2005/8/layout/cycle2"/>
    <dgm:cxn modelId="{45D7C03E-738E-48DE-A251-F22EF2F0C069}" type="presParOf" srcId="{D9573F26-9923-426E-95A7-D1FEF9D4ED54}" destId="{E6A3040A-94E3-4052-9715-B88CC8169FC7}" srcOrd="0" destOrd="0" presId="urn:microsoft.com/office/officeart/2005/8/layout/cycle2"/>
    <dgm:cxn modelId="{BCAB8E95-F306-48EE-99A1-28751AD72A40}" type="presParOf" srcId="{74B4E2F3-1A82-4B3F-929A-2840F3E91E78}" destId="{CEC2E1CA-BAED-471B-AEC2-68D40AA36398}" srcOrd="2" destOrd="0" presId="urn:microsoft.com/office/officeart/2005/8/layout/cycle2"/>
    <dgm:cxn modelId="{69372CF4-3413-42CC-AB65-6227BD76126C}" type="presParOf" srcId="{74B4E2F3-1A82-4B3F-929A-2840F3E91E78}" destId="{5E038A17-05D0-4E63-B321-94AEFBBA54C6}" srcOrd="3" destOrd="0" presId="urn:microsoft.com/office/officeart/2005/8/layout/cycle2"/>
    <dgm:cxn modelId="{ED492E15-FA34-4A0E-944C-DD157AECAA48}" type="presParOf" srcId="{5E038A17-05D0-4E63-B321-94AEFBBA54C6}" destId="{DA68B5A8-80F7-4C1F-835C-C9FFCCD5F515}" srcOrd="0" destOrd="0" presId="urn:microsoft.com/office/officeart/2005/8/layout/cycle2"/>
    <dgm:cxn modelId="{87FC18B2-9C3F-479D-80B4-A7A6B970D7B0}" type="presParOf" srcId="{74B4E2F3-1A82-4B3F-929A-2840F3E91E78}" destId="{04CF184F-5A1E-4ED8-B1F2-3ACAC1FCB249}" srcOrd="4" destOrd="0" presId="urn:microsoft.com/office/officeart/2005/8/layout/cycle2"/>
    <dgm:cxn modelId="{213C5F3B-B998-4C4A-9D1C-31ACDBD20767}" type="presParOf" srcId="{74B4E2F3-1A82-4B3F-929A-2840F3E91E78}" destId="{FEDBBC7F-E812-47B4-A936-4A117E14771D}" srcOrd="5" destOrd="0" presId="urn:microsoft.com/office/officeart/2005/8/layout/cycle2"/>
    <dgm:cxn modelId="{94708D21-1C2A-4391-A9D4-5CD2985194BA}" type="presParOf" srcId="{FEDBBC7F-E812-47B4-A936-4A117E14771D}" destId="{D212D247-23AD-4176-8018-83438B848F61}" srcOrd="0" destOrd="0" presId="urn:microsoft.com/office/officeart/2005/8/layout/cycle2"/>
    <dgm:cxn modelId="{2BB476B2-85D6-48A8-88E3-F8EE513B4A09}" type="presParOf" srcId="{74B4E2F3-1A82-4B3F-929A-2840F3E91E78}" destId="{3C8E1E2C-DDA3-4C2D-868C-C4D54E5818A8}" srcOrd="6" destOrd="0" presId="urn:microsoft.com/office/officeart/2005/8/layout/cycle2"/>
    <dgm:cxn modelId="{A985EEE0-D50D-410A-8845-EF3318D3049E}" type="presParOf" srcId="{74B4E2F3-1A82-4B3F-929A-2840F3E91E78}" destId="{F3FCF761-B551-4F4C-A726-6A4B7AA91C90}" srcOrd="7" destOrd="0" presId="urn:microsoft.com/office/officeart/2005/8/layout/cycle2"/>
    <dgm:cxn modelId="{F687F8F1-3D02-41C6-AE82-88BBC403B854}" type="presParOf" srcId="{F3FCF761-B551-4F4C-A726-6A4B7AA91C90}" destId="{4218B751-AD38-411A-A8F8-696CBBDE7FE0}" srcOrd="0" destOrd="0" presId="urn:microsoft.com/office/officeart/2005/8/layout/cycle2"/>
    <dgm:cxn modelId="{4629D040-F0DD-44DC-8373-1EC9181760D8}" type="presParOf" srcId="{74B4E2F3-1A82-4B3F-929A-2840F3E91E78}" destId="{FD776CE3-4D43-44E3-8932-24E9DB4F388B}" srcOrd="8" destOrd="0" presId="urn:microsoft.com/office/officeart/2005/8/layout/cycle2"/>
    <dgm:cxn modelId="{A1D6F764-E066-442D-93BD-53F7DFAE2EC0}" type="presParOf" srcId="{74B4E2F3-1A82-4B3F-929A-2840F3E91E78}" destId="{3BF86D9F-BBB3-469C-8976-DAD5797398D5}" srcOrd="9" destOrd="0" presId="urn:microsoft.com/office/officeart/2005/8/layout/cycle2"/>
    <dgm:cxn modelId="{9BA516AF-D488-4485-9FCD-6C3768CF93FA}" type="presParOf" srcId="{3BF86D9F-BBB3-469C-8976-DAD5797398D5}" destId="{CB12C49A-A0E7-4985-B970-6D5A255410B3}" srcOrd="0" destOrd="0" presId="urn:microsoft.com/office/officeart/2005/8/layout/cycle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E863E-3B9B-4D37-A574-8B87DA4648CF}">
      <dsp:nvSpPr>
        <dsp:cNvPr id="0" name=""/>
        <dsp:cNvSpPr/>
      </dsp:nvSpPr>
      <dsp:spPr>
        <a:xfrm>
          <a:off x="1021988" y="176168"/>
          <a:ext cx="1338260" cy="1338260"/>
        </a:xfrm>
        <a:prstGeom prst="pieWedg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ea typeface="Noto Sans Korean Regular" panose="020B0500000000000000"/>
            </a:rPr>
            <a:t>Path finder</a:t>
          </a:r>
          <a:endParaRPr lang="en-US" altLang="ko-KR" sz="900" kern="1200" dirty="0">
            <a:ea typeface="Noto Sans Korean Regular" panose="020B0500000000000000"/>
          </a:endParaRPr>
        </a:p>
      </dsp:txBody>
      <dsp:txXfrm>
        <a:off x="1413955" y="568135"/>
        <a:ext cx="946293" cy="946293"/>
      </dsp:txXfrm>
    </dsp:sp>
    <dsp:sp modelId="{6092FFC7-9538-469F-A014-B0114C070F9F}">
      <dsp:nvSpPr>
        <dsp:cNvPr id="0" name=""/>
        <dsp:cNvSpPr/>
      </dsp:nvSpPr>
      <dsp:spPr>
        <a:xfrm rot="5400000">
          <a:off x="2422062" y="176168"/>
          <a:ext cx="1338260" cy="1338260"/>
        </a:xfrm>
        <a:prstGeom prst="pieWedge">
          <a:avLst/>
        </a:prstGeom>
        <a:solidFill>
          <a:srgbClr val="F7E60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ea typeface="Noto Sans Korean Regular" panose="020B0500000000000000"/>
            </a:rPr>
            <a:t>Optimal care</a:t>
          </a:r>
          <a:endParaRPr lang="en-US" altLang="ko-KR" sz="1000" kern="1200" dirty="0">
            <a:ea typeface="Noto Sans Korean Regular" panose="020B0500000000000000"/>
          </a:endParaRPr>
        </a:p>
      </dsp:txBody>
      <dsp:txXfrm rot="-5400000">
        <a:off x="2422062" y="568135"/>
        <a:ext cx="946293" cy="946293"/>
      </dsp:txXfrm>
    </dsp:sp>
    <dsp:sp modelId="{1D1B2A10-6626-4149-A67E-B5E4983B3A36}">
      <dsp:nvSpPr>
        <dsp:cNvPr id="0" name=""/>
        <dsp:cNvSpPr/>
      </dsp:nvSpPr>
      <dsp:spPr>
        <a:xfrm rot="10800000">
          <a:off x="2422062" y="1576242"/>
          <a:ext cx="1338260" cy="1338260"/>
        </a:xfrm>
        <a:prstGeom prst="pieWedge">
          <a:avLst/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ea typeface="Noto Sans Korean Regular" panose="020B0500000000000000"/>
            </a:rPr>
            <a:t>Ultimate Choice</a:t>
          </a:r>
        </a:p>
      </dsp:txBody>
      <dsp:txXfrm rot="10800000">
        <a:off x="2422062" y="1576242"/>
        <a:ext cx="946293" cy="946293"/>
      </dsp:txXfrm>
    </dsp:sp>
    <dsp:sp modelId="{EA63EA93-D538-4EB2-AFF2-453C191EA9B9}">
      <dsp:nvSpPr>
        <dsp:cNvPr id="0" name=""/>
        <dsp:cNvSpPr/>
      </dsp:nvSpPr>
      <dsp:spPr>
        <a:xfrm rot="16200000">
          <a:off x="1021988" y="1576242"/>
          <a:ext cx="1338260" cy="1338260"/>
        </a:xfrm>
        <a:prstGeom prst="pieWedge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ea typeface="Noto Sans Korean Regular" panose="020B0500000000000000"/>
            </a:rPr>
            <a:t>Value Creator</a:t>
          </a:r>
        </a:p>
      </dsp:txBody>
      <dsp:txXfrm rot="5400000">
        <a:off x="1413955" y="1576242"/>
        <a:ext cx="946293" cy="946293"/>
      </dsp:txXfrm>
    </dsp:sp>
    <dsp:sp modelId="{2DF364A4-F7F5-4DFA-89E2-38221C5E2E31}">
      <dsp:nvSpPr>
        <dsp:cNvPr id="0" name=""/>
        <dsp:cNvSpPr/>
      </dsp:nvSpPr>
      <dsp:spPr>
        <a:xfrm>
          <a:off x="2160128" y="1267175"/>
          <a:ext cx="462055" cy="401787"/>
        </a:xfrm>
        <a:prstGeom prst="circularArrow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C7EF4439-1FE3-4E28-97C9-A86E9581C1C1}">
      <dsp:nvSpPr>
        <dsp:cNvPr id="0" name=""/>
        <dsp:cNvSpPr/>
      </dsp:nvSpPr>
      <dsp:spPr>
        <a:xfrm rot="10800000">
          <a:off x="2160128" y="1421709"/>
          <a:ext cx="462055" cy="401787"/>
        </a:xfrm>
        <a:prstGeom prst="circularArrow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1138D-99A3-4FFD-ACC7-28D6DC680AA6}">
      <dsp:nvSpPr>
        <dsp:cNvPr id="0" name=""/>
        <dsp:cNvSpPr/>
      </dsp:nvSpPr>
      <dsp:spPr>
        <a:xfrm>
          <a:off x="1567214" y="1020"/>
          <a:ext cx="888955" cy="888955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ea typeface="Noto Sans Korean Regular" panose="020B0500000000000000"/>
            </a:rPr>
            <a:t>고객중심</a:t>
          </a: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b="1" kern="1200" dirty="0">
            <a:solidFill>
              <a:schemeClr val="bg1"/>
            </a:solidFill>
            <a:ea typeface="Noto Sans Korean Regular" panose="020B0500000000000000"/>
          </a:endParaRPr>
        </a:p>
      </dsp:txBody>
      <dsp:txXfrm>
        <a:off x="1697398" y="131204"/>
        <a:ext cx="628587" cy="628587"/>
      </dsp:txXfrm>
    </dsp:sp>
    <dsp:sp modelId="{D9573F26-9923-426E-95A7-D1FEF9D4ED54}">
      <dsp:nvSpPr>
        <dsp:cNvPr id="0" name=""/>
        <dsp:cNvSpPr/>
      </dsp:nvSpPr>
      <dsp:spPr>
        <a:xfrm rot="2160000">
          <a:off x="2427961" y="683600"/>
          <a:ext cx="235844" cy="30002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2434717" y="722810"/>
        <a:ext cx="165091" cy="180014"/>
      </dsp:txXfrm>
    </dsp:sp>
    <dsp:sp modelId="{CEC2E1CA-BAED-471B-AEC2-68D40AA36398}">
      <dsp:nvSpPr>
        <dsp:cNvPr id="0" name=""/>
        <dsp:cNvSpPr/>
      </dsp:nvSpPr>
      <dsp:spPr>
        <a:xfrm>
          <a:off x="2646397" y="785093"/>
          <a:ext cx="888955" cy="888955"/>
        </a:xfrm>
        <a:prstGeom prst="ellipse">
          <a:avLst/>
        </a:prstGeom>
        <a:solidFill>
          <a:srgbClr val="F7E609"/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ea typeface="Noto Sans Korean Regular" panose="020B0500000000000000"/>
            </a:rPr>
            <a:t>최고지향</a:t>
          </a: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b="1" kern="1200" dirty="0">
            <a:solidFill>
              <a:schemeClr val="bg1"/>
            </a:solidFill>
            <a:ea typeface="Noto Sans Korean Regular" panose="020B0500000000000000"/>
          </a:endParaRPr>
        </a:p>
      </dsp:txBody>
      <dsp:txXfrm>
        <a:off x="2776581" y="915277"/>
        <a:ext cx="628587" cy="628587"/>
      </dsp:txXfrm>
    </dsp:sp>
    <dsp:sp modelId="{5E038A17-05D0-4E63-B321-94AEFBBA54C6}">
      <dsp:nvSpPr>
        <dsp:cNvPr id="0" name=""/>
        <dsp:cNvSpPr/>
      </dsp:nvSpPr>
      <dsp:spPr>
        <a:xfrm rot="6480000">
          <a:off x="2768910" y="1707540"/>
          <a:ext cx="235844" cy="30002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10800000">
        <a:off x="2815218" y="1733899"/>
        <a:ext cx="165091" cy="180014"/>
      </dsp:txXfrm>
    </dsp:sp>
    <dsp:sp modelId="{04CF184F-5A1E-4ED8-B1F2-3ACAC1FCB249}">
      <dsp:nvSpPr>
        <dsp:cNvPr id="0" name=""/>
        <dsp:cNvSpPr/>
      </dsp:nvSpPr>
      <dsp:spPr>
        <a:xfrm>
          <a:off x="2234186" y="2053749"/>
          <a:ext cx="888955" cy="888955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ea typeface="Noto Sans Korean Regular" panose="020B0500000000000000"/>
            </a:rPr>
            <a:t>혁신추구</a:t>
          </a: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b="1" kern="1200" dirty="0">
            <a:solidFill>
              <a:schemeClr val="bg1"/>
            </a:solidFill>
            <a:ea typeface="Noto Sans Korean Regular" panose="020B0500000000000000"/>
          </a:endParaRPr>
        </a:p>
      </dsp:txBody>
      <dsp:txXfrm>
        <a:off x="2364370" y="2183933"/>
        <a:ext cx="628587" cy="628587"/>
      </dsp:txXfrm>
    </dsp:sp>
    <dsp:sp modelId="{FEDBBC7F-E812-47B4-A936-4A117E14771D}">
      <dsp:nvSpPr>
        <dsp:cNvPr id="0" name=""/>
        <dsp:cNvSpPr/>
      </dsp:nvSpPr>
      <dsp:spPr>
        <a:xfrm rot="10800000">
          <a:off x="1900444" y="2348216"/>
          <a:ext cx="235844" cy="30002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10800000">
        <a:off x="1971197" y="2408220"/>
        <a:ext cx="165091" cy="180014"/>
      </dsp:txXfrm>
    </dsp:sp>
    <dsp:sp modelId="{3C8E1E2C-DDA3-4C2D-868C-C4D54E5818A8}">
      <dsp:nvSpPr>
        <dsp:cNvPr id="0" name=""/>
        <dsp:cNvSpPr/>
      </dsp:nvSpPr>
      <dsp:spPr>
        <a:xfrm>
          <a:off x="900241" y="2053749"/>
          <a:ext cx="888955" cy="888955"/>
        </a:xfrm>
        <a:prstGeom prst="ellipse">
          <a:avLst/>
        </a:prstGeom>
        <a:solidFill>
          <a:srgbClr val="128CCF"/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ea typeface="Noto Sans Korean Regular" panose="020B0500000000000000"/>
            </a:rPr>
            <a:t>상호협력</a:t>
          </a: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b="1" kern="1200" dirty="0">
            <a:solidFill>
              <a:schemeClr val="bg1"/>
            </a:solidFill>
            <a:ea typeface="Noto Sans Korean Regular" panose="020B0500000000000000"/>
          </a:endParaRPr>
        </a:p>
      </dsp:txBody>
      <dsp:txXfrm>
        <a:off x="1030425" y="2183933"/>
        <a:ext cx="628587" cy="628587"/>
      </dsp:txXfrm>
    </dsp:sp>
    <dsp:sp modelId="{F3FCF761-B551-4F4C-A726-6A4B7AA91C90}">
      <dsp:nvSpPr>
        <dsp:cNvPr id="0" name=""/>
        <dsp:cNvSpPr/>
      </dsp:nvSpPr>
      <dsp:spPr>
        <a:xfrm rot="15120000">
          <a:off x="1022754" y="1720236"/>
          <a:ext cx="235844" cy="30002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10800000">
        <a:off x="1069062" y="1813885"/>
        <a:ext cx="165091" cy="180014"/>
      </dsp:txXfrm>
    </dsp:sp>
    <dsp:sp modelId="{FD776CE3-4D43-44E3-8932-24E9DB4F388B}">
      <dsp:nvSpPr>
        <dsp:cNvPr id="0" name=""/>
        <dsp:cNvSpPr/>
      </dsp:nvSpPr>
      <dsp:spPr>
        <a:xfrm>
          <a:off x="488030" y="785093"/>
          <a:ext cx="888955" cy="88895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ea typeface="Noto Sans Korean Regular" panose="020B0500000000000000"/>
            </a:rPr>
            <a:t>사회공헌</a:t>
          </a:r>
          <a:endParaRPr lang="en-US" altLang="ko-KR" sz="1000" b="1" kern="1200" dirty="0">
            <a:solidFill>
              <a:schemeClr val="bg1"/>
            </a:solidFill>
            <a:ea typeface="Noto Sans Korean Regular" panose="020B0500000000000000"/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b="1" kern="1200" dirty="0">
            <a:solidFill>
              <a:schemeClr val="bg1"/>
            </a:solidFill>
            <a:ea typeface="Noto Sans Korean Regular" panose="020B0500000000000000"/>
          </a:endParaRPr>
        </a:p>
      </dsp:txBody>
      <dsp:txXfrm>
        <a:off x="618214" y="915277"/>
        <a:ext cx="628587" cy="628587"/>
      </dsp:txXfrm>
    </dsp:sp>
    <dsp:sp modelId="{3BF86D9F-BBB3-469C-8976-DAD5797398D5}">
      <dsp:nvSpPr>
        <dsp:cNvPr id="0" name=""/>
        <dsp:cNvSpPr/>
      </dsp:nvSpPr>
      <dsp:spPr>
        <a:xfrm rot="19440000">
          <a:off x="1348778" y="691446"/>
          <a:ext cx="235844" cy="300022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1355534" y="772244"/>
        <a:ext cx="165091" cy="180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4B044-0061-4C82-B1D5-A01FE5723233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F7DDA-216C-4A4C-B86C-D739E6A4A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9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75790-48E6-8E5E-BEF7-AC79B36C1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88772-1225-6AEB-24B9-33319177E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ACDB9-61AE-FE04-1325-9E1C37D8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EAA3-E7E0-45A2-A6D8-0FCB31C7DF9F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CE649-3D4D-C01E-8BA2-AD95DF43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FA95F-8316-A1C5-41AC-4C3A90F6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7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CE57D5-46CA-97BC-E954-F91115AA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98AD-1980-4E7B-BA09-846CDADC4D6E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A13F9B-CA57-8947-C65C-31F8EE6A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0F8B4B-E199-B055-1885-A0022913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92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8CC73-FBF8-F200-FC73-C0767BCE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137D1B-94C9-28E3-CE37-99B480268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42EF02-9219-6C4B-C95B-2AEBFA52B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8ADCF-2861-C780-B3B6-3492AED6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A3F3-191D-4C01-AF5D-DC418585C1F3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CCE141-3DA8-0A81-EDD1-38366708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F1DF9-3D3B-0FCB-E2FF-443D91F2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BF4C8-2C20-CF7D-EDCF-70CCEAD8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A04985-399A-5A1B-F225-A5162B3D2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D744B4-173A-56AD-7711-51B633F5E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347F4C-C656-3263-DBBE-DA284508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3C9D-D3B6-4FEF-A97F-EFB01C053366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46AA6C-12A6-9DA1-C933-EE52FB45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AAF9C-33EA-9A40-A4C1-46AF7683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40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34A3D-77FA-3748-BECB-9FD2F9E9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053B25-EE55-E55A-25E1-DAA366B90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27B3A-457E-48A0-9E88-45349FDF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67F2-DD64-417F-9043-11E3E7522DD4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A1EA9-5212-3317-478E-31EB9424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D433A-4AB7-E82E-276B-84FF8A50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72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5DCA63-C0EC-27FE-E582-D50F22651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9CE0F2-1B08-BC9C-89EF-325E52B18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17745-D8B7-2330-A54B-F8E470169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730B-ECB2-4888-AD54-88434AA26EFC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6041B-CF83-65BD-93D5-B1C5FBD9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47302-4FBB-C7B6-C60A-A86F5D4A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0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1E37F-8E06-9608-7AA6-4AC9C3F3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5F386-D1D3-A788-368D-4A5C69B8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957EB-2934-2929-1707-ABBD82EC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5E8F-3D83-4E74-A1B8-0C118F78433A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D1ACA-84BD-0F22-FBE3-4792D523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59222-4CFD-2F30-8C88-38474E34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07FD1A57-8759-030A-D2D7-854DA9C6DE26}"/>
              </a:ext>
            </a:extLst>
          </p:cNvPr>
          <p:cNvSpPr/>
          <p:nvPr userDrawn="1"/>
        </p:nvSpPr>
        <p:spPr>
          <a:xfrm rot="5400000">
            <a:off x="-3048000" y="3323303"/>
            <a:ext cx="6858000" cy="211392"/>
          </a:xfrm>
          <a:prstGeom prst="round1Rect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B9720-8E67-55B2-587D-959CB449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FE8FE-EAB0-4222-9BC6-83E572BC85C0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BF9D2-C269-F154-68B1-6E9BEEC1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9F4D4A-C605-88D0-4F03-C4BB3A15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F0B42B-0DE5-186B-1E71-D2A073D28C93}"/>
              </a:ext>
            </a:extLst>
          </p:cNvPr>
          <p:cNvSpPr/>
          <p:nvPr userDrawn="1"/>
        </p:nvSpPr>
        <p:spPr>
          <a:xfrm>
            <a:off x="8032376" y="365081"/>
            <a:ext cx="3004606" cy="904568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8E8D115-99B4-6A1F-E3B0-AABFB853A01F}"/>
              </a:ext>
            </a:extLst>
          </p:cNvPr>
          <p:cNvSpPr/>
          <p:nvPr userDrawn="1"/>
        </p:nvSpPr>
        <p:spPr>
          <a:xfrm>
            <a:off x="0" y="501649"/>
            <a:ext cx="12192000" cy="648929"/>
          </a:xfrm>
          <a:prstGeom prst="homePlate">
            <a:avLst/>
          </a:prstGeom>
          <a:solidFill>
            <a:srgbClr val="02348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BA81988A-2FFF-0D00-5584-1CD042E61792}"/>
              </a:ext>
            </a:extLst>
          </p:cNvPr>
          <p:cNvSpPr/>
          <p:nvPr userDrawn="1"/>
        </p:nvSpPr>
        <p:spPr>
          <a:xfrm>
            <a:off x="8153401" y="365732"/>
            <a:ext cx="3435020" cy="904568"/>
          </a:xfrm>
          <a:prstGeom prst="chevron">
            <a:avLst/>
          </a:prstGeom>
          <a:solidFill>
            <a:srgbClr val="128C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EC1B2-CC45-1B64-8F96-7E2A333A6652}"/>
              </a:ext>
            </a:extLst>
          </p:cNvPr>
          <p:cNvSpPr txBox="1"/>
          <p:nvPr userDrawn="1"/>
        </p:nvSpPr>
        <p:spPr>
          <a:xfrm>
            <a:off x="8258666" y="564503"/>
            <a:ext cx="311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INTRODUCE</a:t>
            </a:r>
            <a:endParaRPr lang="ko-KR" altLang="en-US" b="1" dirty="0">
              <a:solidFill>
                <a:schemeClr val="bg1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2C0895-C53D-0D2E-DC84-76906394D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734869"/>
            <a:ext cx="5647103" cy="3388261"/>
          </a:xfrm>
          <a:prstGeom prst="rect">
            <a:avLst/>
          </a:prstGeom>
          <a:effectLst>
            <a:softEdge rad="10160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D86883-5A0A-017B-44F2-DCC27CBDC4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97" y="1734869"/>
            <a:ext cx="3172992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07FD1A57-8759-030A-D2D7-854DA9C6DE26}"/>
              </a:ext>
            </a:extLst>
          </p:cNvPr>
          <p:cNvSpPr/>
          <p:nvPr userDrawn="1"/>
        </p:nvSpPr>
        <p:spPr>
          <a:xfrm rot="5400000">
            <a:off x="-3048000" y="3323303"/>
            <a:ext cx="6858000" cy="211392"/>
          </a:xfrm>
          <a:prstGeom prst="round1Rect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B9720-8E67-55B2-587D-959CB449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FE8FE-EAB0-4222-9BC6-83E572BC85C0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BF9D2-C269-F154-68B1-6E9BEEC1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9F4D4A-C605-88D0-4F03-C4BB3A15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F0B42B-0DE5-186B-1E71-D2A073D28C93}"/>
              </a:ext>
            </a:extLst>
          </p:cNvPr>
          <p:cNvSpPr/>
          <p:nvPr userDrawn="1"/>
        </p:nvSpPr>
        <p:spPr>
          <a:xfrm>
            <a:off x="8032376" y="365081"/>
            <a:ext cx="3004606" cy="904568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8E8D115-99B4-6A1F-E3B0-AABFB853A01F}"/>
              </a:ext>
            </a:extLst>
          </p:cNvPr>
          <p:cNvSpPr/>
          <p:nvPr userDrawn="1"/>
        </p:nvSpPr>
        <p:spPr>
          <a:xfrm>
            <a:off x="0" y="501649"/>
            <a:ext cx="12192000" cy="648929"/>
          </a:xfrm>
          <a:prstGeom prst="homePlate">
            <a:avLst/>
          </a:prstGeom>
          <a:solidFill>
            <a:srgbClr val="02348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BA81988A-2FFF-0D00-5584-1CD042E61792}"/>
              </a:ext>
            </a:extLst>
          </p:cNvPr>
          <p:cNvSpPr/>
          <p:nvPr userDrawn="1"/>
        </p:nvSpPr>
        <p:spPr>
          <a:xfrm>
            <a:off x="8153401" y="365732"/>
            <a:ext cx="3435020" cy="904568"/>
          </a:xfrm>
          <a:prstGeom prst="chevron">
            <a:avLst/>
          </a:prstGeom>
          <a:solidFill>
            <a:srgbClr val="128C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EC1B2-CC45-1B64-8F96-7E2A333A6652}"/>
              </a:ext>
            </a:extLst>
          </p:cNvPr>
          <p:cNvSpPr txBox="1"/>
          <p:nvPr userDrawn="1"/>
        </p:nvSpPr>
        <p:spPr>
          <a:xfrm>
            <a:off x="8240880" y="365081"/>
            <a:ext cx="3112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TARGET ANALYSIS</a:t>
            </a:r>
            <a:endParaRPr lang="ko-KR" altLang="en-US" b="1" dirty="0">
              <a:solidFill>
                <a:schemeClr val="bg1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E1D304-17BA-2B67-DBAC-3F435468B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734869"/>
            <a:ext cx="5647103" cy="3388261"/>
          </a:xfrm>
          <a:prstGeom prst="rect">
            <a:avLst/>
          </a:prstGeom>
          <a:effectLst>
            <a:softEdge rad="10160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C5C453-E886-4250-F6AB-CAC4FD036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97" y="1734869"/>
            <a:ext cx="3172992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07FD1A57-8759-030A-D2D7-854DA9C6DE26}"/>
              </a:ext>
            </a:extLst>
          </p:cNvPr>
          <p:cNvSpPr/>
          <p:nvPr userDrawn="1"/>
        </p:nvSpPr>
        <p:spPr>
          <a:xfrm rot="5400000">
            <a:off x="-3048000" y="3323303"/>
            <a:ext cx="6858000" cy="211392"/>
          </a:xfrm>
          <a:prstGeom prst="round1Rect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B9720-8E67-55B2-587D-959CB449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FE8FE-EAB0-4222-9BC6-83E572BC85C0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BF9D2-C269-F154-68B1-6E9BEEC1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9F4D4A-C605-88D0-4F03-C4BB3A15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5C7E45-97CC-E0AF-05F7-8C928FE911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734869"/>
            <a:ext cx="5647103" cy="3388261"/>
          </a:xfrm>
          <a:prstGeom prst="rect">
            <a:avLst/>
          </a:prstGeom>
          <a:effectLst>
            <a:softEdge rad="10160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AD1534-A292-5A9B-3064-20480E4818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97" y="1734869"/>
            <a:ext cx="3172992" cy="14369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F0B42B-0DE5-186B-1E71-D2A073D28C93}"/>
              </a:ext>
            </a:extLst>
          </p:cNvPr>
          <p:cNvSpPr/>
          <p:nvPr userDrawn="1"/>
        </p:nvSpPr>
        <p:spPr>
          <a:xfrm>
            <a:off x="8032376" y="365081"/>
            <a:ext cx="3004606" cy="904568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8E8D115-99B4-6A1F-E3B0-AABFB853A01F}"/>
              </a:ext>
            </a:extLst>
          </p:cNvPr>
          <p:cNvSpPr/>
          <p:nvPr userDrawn="1"/>
        </p:nvSpPr>
        <p:spPr>
          <a:xfrm>
            <a:off x="0" y="501649"/>
            <a:ext cx="12192000" cy="648929"/>
          </a:xfrm>
          <a:prstGeom prst="homePlate">
            <a:avLst/>
          </a:prstGeom>
          <a:solidFill>
            <a:srgbClr val="02348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BA81988A-2FFF-0D00-5584-1CD042E61792}"/>
              </a:ext>
            </a:extLst>
          </p:cNvPr>
          <p:cNvSpPr/>
          <p:nvPr userDrawn="1"/>
        </p:nvSpPr>
        <p:spPr>
          <a:xfrm>
            <a:off x="8153401" y="365732"/>
            <a:ext cx="3435020" cy="904568"/>
          </a:xfrm>
          <a:prstGeom prst="chevron">
            <a:avLst/>
          </a:prstGeom>
          <a:solidFill>
            <a:srgbClr val="128C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EC1B2-CC45-1B64-8F96-7E2A333A6652}"/>
              </a:ext>
            </a:extLst>
          </p:cNvPr>
          <p:cNvSpPr txBox="1"/>
          <p:nvPr userDrawn="1"/>
        </p:nvSpPr>
        <p:spPr>
          <a:xfrm>
            <a:off x="8199782" y="365081"/>
            <a:ext cx="3112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BENCH MARKING</a:t>
            </a:r>
            <a:endParaRPr lang="ko-KR" altLang="en-US" b="1" dirty="0">
              <a:solidFill>
                <a:schemeClr val="bg1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3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07FD1A57-8759-030A-D2D7-854DA9C6DE26}"/>
              </a:ext>
            </a:extLst>
          </p:cNvPr>
          <p:cNvSpPr/>
          <p:nvPr userDrawn="1"/>
        </p:nvSpPr>
        <p:spPr>
          <a:xfrm rot="5400000">
            <a:off x="-3048000" y="3323303"/>
            <a:ext cx="6858000" cy="211392"/>
          </a:xfrm>
          <a:prstGeom prst="round1Rect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B9720-8E67-55B2-587D-959CB449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FE8FE-EAB0-4222-9BC6-83E572BC85C0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BF9D2-C269-F154-68B1-6E9BEEC1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9F4D4A-C605-88D0-4F03-C4BB3A15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F0B42B-0DE5-186B-1E71-D2A073D28C93}"/>
              </a:ext>
            </a:extLst>
          </p:cNvPr>
          <p:cNvSpPr/>
          <p:nvPr userDrawn="1"/>
        </p:nvSpPr>
        <p:spPr>
          <a:xfrm>
            <a:off x="8032376" y="365081"/>
            <a:ext cx="3004606" cy="904568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A8E8D115-99B4-6A1F-E3B0-AABFB853A01F}"/>
              </a:ext>
            </a:extLst>
          </p:cNvPr>
          <p:cNvSpPr/>
          <p:nvPr userDrawn="1"/>
        </p:nvSpPr>
        <p:spPr>
          <a:xfrm>
            <a:off x="0" y="501649"/>
            <a:ext cx="12192000" cy="648929"/>
          </a:xfrm>
          <a:prstGeom prst="homePlate">
            <a:avLst/>
          </a:prstGeom>
          <a:solidFill>
            <a:srgbClr val="02348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BA81988A-2FFF-0D00-5584-1CD042E61792}"/>
              </a:ext>
            </a:extLst>
          </p:cNvPr>
          <p:cNvSpPr/>
          <p:nvPr userDrawn="1"/>
        </p:nvSpPr>
        <p:spPr>
          <a:xfrm>
            <a:off x="8153401" y="365732"/>
            <a:ext cx="3435020" cy="904568"/>
          </a:xfrm>
          <a:prstGeom prst="chevron">
            <a:avLst/>
          </a:prstGeom>
          <a:solidFill>
            <a:srgbClr val="128C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EC1B2-CC45-1B64-8F96-7E2A333A6652}"/>
              </a:ext>
            </a:extLst>
          </p:cNvPr>
          <p:cNvSpPr txBox="1"/>
          <p:nvPr userDrawn="1"/>
        </p:nvSpPr>
        <p:spPr>
          <a:xfrm>
            <a:off x="8199782" y="365081"/>
            <a:ext cx="3112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RENEWAL CONCEPT</a:t>
            </a:r>
            <a:endParaRPr lang="ko-KR" altLang="en-US" b="1" dirty="0">
              <a:solidFill>
                <a:schemeClr val="bg1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777D85-D318-C554-1110-8125CD9AA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734869"/>
            <a:ext cx="5647103" cy="3388261"/>
          </a:xfrm>
          <a:prstGeom prst="rect">
            <a:avLst/>
          </a:prstGeom>
          <a:effectLst>
            <a:softEdge rad="10160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A73F8B-9F60-D167-A949-EB62C6680B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97" y="1734869"/>
            <a:ext cx="3172992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028D02-CC28-7F26-90E8-91A589FD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5EE3-A5BF-4B8C-ACC4-B378F03A6EF2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8C376E-90E8-6FEE-C683-94A232C3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8C4BE5-CF2E-DA9E-275A-C97B3C00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F7B33BA5-D5E6-3ECA-2832-48A30F2D9B35}"/>
              </a:ext>
            </a:extLst>
          </p:cNvPr>
          <p:cNvSpPr/>
          <p:nvPr userDrawn="1"/>
        </p:nvSpPr>
        <p:spPr>
          <a:xfrm>
            <a:off x="0" y="511278"/>
            <a:ext cx="12192000" cy="157316"/>
          </a:xfrm>
          <a:prstGeom prst="round1Rect">
            <a:avLst/>
          </a:prstGeom>
          <a:solidFill>
            <a:srgbClr val="02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C63E9195-11B6-EA65-0CEB-035FB43A447B}"/>
              </a:ext>
            </a:extLst>
          </p:cNvPr>
          <p:cNvSpPr/>
          <p:nvPr userDrawn="1"/>
        </p:nvSpPr>
        <p:spPr>
          <a:xfrm rot="5400000">
            <a:off x="-2871019" y="3323304"/>
            <a:ext cx="6858000" cy="211392"/>
          </a:xfrm>
          <a:prstGeom prst="round1Rect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48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93D04-86F9-4C17-E7B0-DE55F1AA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55FD1F-EE68-F2B6-4B9A-17DF5215C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88694A-FA22-8007-21D0-1BA796BC4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828078-2B33-8ACC-F43A-1AF5908DC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C43EE1-1B70-3B3F-C377-FECDD4D79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ACB6BD-4581-4A31-64FB-079BC44E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B719-0F45-4039-888A-06A76EBB5AFD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AEBA57-C211-D6C2-E4A7-B196906A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CC5F65-DAED-5AAB-2270-4D49A9F9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4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0D8F2-D927-C5D1-0012-63E6CA17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D178FD-DC30-D89E-51EB-E82E4C07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5A50-3AD8-46AF-B60C-82412AE6D552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39A17F-591D-5FEB-A881-9657C9E7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236F1-704C-0E65-BF83-5D14747E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72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093622-1E4C-D6AC-8142-2F942113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10F5E-C740-093B-B87F-B8D8F72DC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A8E6A-33CB-3A09-6E11-ED3779D96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997C2-88FC-4FC6-9341-146A31783748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6580B-C0C6-CC27-8B89-B75286D2D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0146-28A6-0908-8660-260C0D94F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EE5EC-F3D6-4ACB-BC7E-23D6F68C0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6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diagramColors" Target="../diagrams/colors2.xml"/><Relationship Id="rId26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2.sv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diagramQuickStyle" Target="../diagrams/quickStyle2.xml"/><Relationship Id="rId25" Type="http://schemas.openxmlformats.org/officeDocument/2006/relationships/image" Target="../media/image16.svg"/><Relationship Id="rId2" Type="http://schemas.openxmlformats.org/officeDocument/2006/relationships/diagramData" Target="../diagrams/data1.xml"/><Relationship Id="rId16" Type="http://schemas.openxmlformats.org/officeDocument/2006/relationships/diagramLayout" Target="../diagrams/layout2.xml"/><Relationship Id="rId20" Type="http://schemas.openxmlformats.org/officeDocument/2006/relationships/image" Target="../media/image11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24" Type="http://schemas.openxmlformats.org/officeDocument/2006/relationships/image" Target="../media/image15.png"/><Relationship Id="rId5" Type="http://schemas.openxmlformats.org/officeDocument/2006/relationships/diagramColors" Target="../diagrams/colors1.xml"/><Relationship Id="rId15" Type="http://schemas.openxmlformats.org/officeDocument/2006/relationships/diagramData" Target="../diagrams/data2.xml"/><Relationship Id="rId23" Type="http://schemas.openxmlformats.org/officeDocument/2006/relationships/image" Target="../media/image14.svg"/><Relationship Id="rId28" Type="http://schemas.openxmlformats.org/officeDocument/2006/relationships/image" Target="../media/image19.png"/><Relationship Id="rId10" Type="http://schemas.openxmlformats.org/officeDocument/2006/relationships/image" Target="../media/image6.svg"/><Relationship Id="rId19" Type="http://schemas.microsoft.com/office/2007/relationships/diagramDrawing" Target="../diagrams/drawing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3.png"/><Relationship Id="rId27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imilarweb.com/website/snubh.org/#overview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FEE918-B60E-C026-2D92-7304B470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24" y="1528690"/>
            <a:ext cx="7193018" cy="4315810"/>
          </a:xfrm>
          <a:prstGeom prst="rect">
            <a:avLst/>
          </a:prstGeom>
          <a:effectLst>
            <a:softEdge rad="1016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D60537-DB0E-B80A-FE5E-2530C3E6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00" y="843729"/>
            <a:ext cx="4912751" cy="22247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D69160D-C57C-C8D8-9003-688C38E8BFD6}"/>
              </a:ext>
            </a:extLst>
          </p:cNvPr>
          <p:cNvSpPr/>
          <p:nvPr/>
        </p:nvSpPr>
        <p:spPr>
          <a:xfrm>
            <a:off x="186813" y="186813"/>
            <a:ext cx="11749548" cy="6538452"/>
          </a:xfrm>
          <a:prstGeom prst="rect">
            <a:avLst/>
          </a:prstGeom>
          <a:noFill/>
          <a:ln w="76200"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AF9C7-7D4F-3BA6-88D1-737CD75CD6BA}"/>
              </a:ext>
            </a:extLst>
          </p:cNvPr>
          <p:cNvSpPr txBox="1"/>
          <p:nvPr/>
        </p:nvSpPr>
        <p:spPr>
          <a:xfrm>
            <a:off x="4075176" y="5227146"/>
            <a:ext cx="4021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RENEWAL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PROJECT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E117D-EEA1-A2AE-12BC-ADCEFE7DAB91}"/>
              </a:ext>
            </a:extLst>
          </p:cNvPr>
          <p:cNvSpPr txBox="1"/>
          <p:nvPr/>
        </p:nvSpPr>
        <p:spPr>
          <a:xfrm>
            <a:off x="4075176" y="5656232"/>
            <a:ext cx="4021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송대건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67C896B-0CE9-A7C0-4551-163D2C88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3F11F0-3B39-E117-2252-CF21FE9B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0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7F2F2FF-6AD0-060E-E427-26BDF1FD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DD8AC3-7BC8-0B3C-DACF-9ED796C1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D77A3-C076-626D-B872-40B31142B5EB}"/>
              </a:ext>
            </a:extLst>
          </p:cNvPr>
          <p:cNvSpPr txBox="1"/>
          <p:nvPr/>
        </p:nvSpPr>
        <p:spPr>
          <a:xfrm>
            <a:off x="542925" y="7945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SUB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PERSONA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0C03D4-300C-CE60-8BB1-805492AD8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2047175"/>
            <a:ext cx="2195513" cy="2978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803F24-970D-06DE-F794-DC7EA1BF437E}"/>
              </a:ext>
            </a:extLst>
          </p:cNvPr>
          <p:cNvSpPr txBox="1"/>
          <p:nvPr/>
        </p:nvSpPr>
        <p:spPr>
          <a:xfrm>
            <a:off x="1933574" y="5321694"/>
            <a:ext cx="24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22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세 대학생 이미주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B0432-8F88-4C4C-D321-C5468499DD1F}"/>
              </a:ext>
            </a:extLst>
          </p:cNvPr>
          <p:cNvSpPr txBox="1"/>
          <p:nvPr/>
        </p:nvSpPr>
        <p:spPr>
          <a:xfrm>
            <a:off x="4953001" y="2739926"/>
            <a:ext cx="68484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ea typeface="Noto Sans Korean Regular" panose="020B0500000000000000"/>
              </a:rPr>
              <a:t>간호대</a:t>
            </a:r>
            <a:r>
              <a:rPr lang="ko-KR" altLang="en-US" sz="1600" dirty="0">
                <a:ea typeface="Noto Sans Korean Regular" panose="020B0500000000000000"/>
              </a:rPr>
              <a:t> 졸업반인 나는 졸업 후 다닐 직장을 알아보기 위해 인터넷 검색을 통해 대학병원을 찾고 있었다</a:t>
            </a:r>
            <a:r>
              <a:rPr lang="en-US" altLang="ko-KR" sz="1600" dirty="0">
                <a:ea typeface="Noto Sans Korean Regular" panose="020B0500000000000000"/>
              </a:rPr>
              <a:t>.</a:t>
            </a:r>
          </a:p>
          <a:p>
            <a:endParaRPr lang="en-US" altLang="ko-KR" sz="1600" dirty="0">
              <a:ea typeface="Noto Sans Korean Regular" panose="020B0500000000000000"/>
            </a:endParaRPr>
          </a:p>
          <a:p>
            <a:r>
              <a:rPr lang="ko-KR" altLang="en-US" sz="1600" dirty="0">
                <a:ea typeface="Noto Sans Korean Regular" panose="020B0500000000000000"/>
              </a:rPr>
              <a:t>그 중 분당서울대병원을 알게 되었으며 연봉과 병원내 복지가 좋게 되어있어서 관심이 생겼다</a:t>
            </a:r>
            <a:r>
              <a:rPr lang="en-US" altLang="ko-KR" sz="1600" dirty="0">
                <a:ea typeface="Noto Sans Korean Regular" panose="020B0500000000000000"/>
              </a:rPr>
              <a:t>.</a:t>
            </a:r>
          </a:p>
          <a:p>
            <a:endParaRPr lang="en-US" altLang="ko-KR" sz="1600" dirty="0">
              <a:ea typeface="Noto Sans Korean Regular" panose="020B0500000000000000"/>
            </a:endParaRPr>
          </a:p>
          <a:p>
            <a:r>
              <a:rPr lang="ko-KR" altLang="en-US" sz="1600" dirty="0">
                <a:ea typeface="Noto Sans Korean Regular" panose="020B0500000000000000"/>
              </a:rPr>
              <a:t>채용 정보를 바로가기 메뉴에서 확인할 수 있었지만 </a:t>
            </a:r>
            <a:r>
              <a:rPr lang="ko-KR" altLang="en-US" sz="1600" b="1" dirty="0" err="1">
                <a:solidFill>
                  <a:srgbClr val="023489"/>
                </a:solidFill>
                <a:ea typeface="Noto Sans Korean Regular" panose="020B0500000000000000"/>
              </a:rPr>
              <a:t>퀵메뉴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 같은 곳에서 더욱 쉽게 접근하면 좋겠다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33964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7CE9186-A8CA-8573-5369-CA402214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C04327-1427-8141-8CD8-68C2B828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B5766F5-F498-AC48-058F-D249B01E6CF1}"/>
              </a:ext>
            </a:extLst>
          </p:cNvPr>
          <p:cNvSpPr/>
          <p:nvPr/>
        </p:nvSpPr>
        <p:spPr>
          <a:xfrm rot="5400000">
            <a:off x="6932245" y="1980289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F635A-44DC-227F-E42E-33B6DBE82DCE}"/>
              </a:ext>
            </a:extLst>
          </p:cNvPr>
          <p:cNvSpPr txBox="1"/>
          <p:nvPr/>
        </p:nvSpPr>
        <p:spPr>
          <a:xfrm>
            <a:off x="8317109" y="1850140"/>
            <a:ext cx="2470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B33B1-540B-588D-764D-DDA812BA525D}"/>
              </a:ext>
            </a:extLst>
          </p:cNvPr>
          <p:cNvSpPr txBox="1"/>
          <p:nvPr/>
        </p:nvSpPr>
        <p:spPr>
          <a:xfrm>
            <a:off x="8113811" y="2680267"/>
            <a:ext cx="302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장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/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단점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9FF8E-FBAF-2E9A-CF10-E7C211B7C23F}"/>
              </a:ext>
            </a:extLst>
          </p:cNvPr>
          <p:cNvSpPr txBox="1"/>
          <p:nvPr/>
        </p:nvSpPr>
        <p:spPr>
          <a:xfrm>
            <a:off x="7919374" y="3497431"/>
            <a:ext cx="370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 홈페이지 분석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AB40620-B8B4-E425-887A-D61D339B5E1B}"/>
              </a:ext>
            </a:extLst>
          </p:cNvPr>
          <p:cNvSpPr/>
          <p:nvPr/>
        </p:nvSpPr>
        <p:spPr>
          <a:xfrm rot="5400000">
            <a:off x="6932245" y="2805845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DA5E42FB-8678-EE0A-C515-3785A7F277D8}"/>
              </a:ext>
            </a:extLst>
          </p:cNvPr>
          <p:cNvSpPr/>
          <p:nvPr/>
        </p:nvSpPr>
        <p:spPr>
          <a:xfrm rot="5400000">
            <a:off x="6932245" y="3614947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F9982-182F-E0C6-187E-21E1F337A04F}"/>
              </a:ext>
            </a:extLst>
          </p:cNvPr>
          <p:cNvSpPr txBox="1"/>
          <p:nvPr/>
        </p:nvSpPr>
        <p:spPr>
          <a:xfrm>
            <a:off x="7457412" y="4285157"/>
            <a:ext cx="433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 홈페이지 장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/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단점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885C5537-E877-4AA2-AC66-B9E36DA32F57}"/>
              </a:ext>
            </a:extLst>
          </p:cNvPr>
          <p:cNvSpPr/>
          <p:nvPr/>
        </p:nvSpPr>
        <p:spPr>
          <a:xfrm rot="5400000">
            <a:off x="6932245" y="4384073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0AA243-6B1C-0379-B60A-E47F0049D1E6}"/>
              </a:ext>
            </a:extLst>
          </p:cNvPr>
          <p:cNvSpPr txBox="1"/>
          <p:nvPr/>
        </p:nvSpPr>
        <p:spPr>
          <a:xfrm>
            <a:off x="7919375" y="5034779"/>
            <a:ext cx="370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SWOT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분석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E81B80D-4458-9804-F779-77D556967EB3}"/>
              </a:ext>
            </a:extLst>
          </p:cNvPr>
          <p:cNvSpPr/>
          <p:nvPr/>
        </p:nvSpPr>
        <p:spPr>
          <a:xfrm rot="5400000">
            <a:off x="6932245" y="5145912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3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6ACCE10-252B-3065-6CDD-F2549F39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277E8B-7818-2065-46FB-D4B9B35D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449B3-FA72-7ADC-6310-42848CB31B43}"/>
              </a:ext>
            </a:extLst>
          </p:cNvPr>
          <p:cNvSpPr txBox="1"/>
          <p:nvPr/>
        </p:nvSpPr>
        <p:spPr>
          <a:xfrm>
            <a:off x="542925" y="7945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20DB4E-A959-9788-B0F3-C46294091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70" y="1749397"/>
            <a:ext cx="1975582" cy="4298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ADC0F-5A3B-2672-0220-7520D898EBDF}"/>
              </a:ext>
            </a:extLst>
          </p:cNvPr>
          <p:cNvSpPr txBox="1"/>
          <p:nvPr/>
        </p:nvSpPr>
        <p:spPr>
          <a:xfrm>
            <a:off x="4902389" y="1059625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COLOR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PALETTE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A7989-BEFD-FAC6-E6B7-C944C6F76681}"/>
              </a:ext>
            </a:extLst>
          </p:cNvPr>
          <p:cNvSpPr txBox="1"/>
          <p:nvPr/>
        </p:nvSpPr>
        <p:spPr>
          <a:xfrm>
            <a:off x="8945072" y="1072353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TYPOGRAPHY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6950E-71F8-FC7A-7661-A757CB91BC66}"/>
              </a:ext>
            </a:extLst>
          </p:cNvPr>
          <p:cNvSpPr txBox="1"/>
          <p:nvPr/>
        </p:nvSpPr>
        <p:spPr>
          <a:xfrm>
            <a:off x="4884977" y="1675679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MAIN COLOR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01D237-5549-7ADE-A40D-DC74FEBA98C3}"/>
              </a:ext>
            </a:extLst>
          </p:cNvPr>
          <p:cNvSpPr/>
          <p:nvPr/>
        </p:nvSpPr>
        <p:spPr>
          <a:xfrm>
            <a:off x="6004488" y="2107295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9EDFA7-6B20-51B0-1D64-BFD1E6013E62}"/>
              </a:ext>
            </a:extLst>
          </p:cNvPr>
          <p:cNvSpPr/>
          <p:nvPr/>
        </p:nvSpPr>
        <p:spPr>
          <a:xfrm>
            <a:off x="6004488" y="2107295"/>
            <a:ext cx="670093" cy="527516"/>
          </a:xfrm>
          <a:prstGeom prst="rect">
            <a:avLst/>
          </a:prstGeom>
          <a:solidFill>
            <a:srgbClr val="FFFFFF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CB1BB699-D6ED-AC4C-A046-A06293F13343}"/>
              </a:ext>
            </a:extLst>
          </p:cNvPr>
          <p:cNvSpPr txBox="1"/>
          <p:nvPr/>
        </p:nvSpPr>
        <p:spPr>
          <a:xfrm>
            <a:off x="5895547" y="2631986"/>
            <a:ext cx="88797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WHITE</a:t>
            </a:r>
          </a:p>
          <a:p>
            <a:pPr algn="ctr">
              <a:defRPr/>
            </a:pPr>
            <a:r>
              <a:rPr lang="es-ES" altLang="ko-KR" sz="600" b="0" i="0" dirty="0">
                <a:solidFill>
                  <a:srgbClr val="90909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#FFFFFF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C57811-49BA-3B08-87A1-637392152C18}"/>
              </a:ext>
            </a:extLst>
          </p:cNvPr>
          <p:cNvSpPr/>
          <p:nvPr/>
        </p:nvSpPr>
        <p:spPr>
          <a:xfrm>
            <a:off x="5541820" y="3705242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CA022A-C96E-9A0D-4CB0-CA819C451C52}"/>
              </a:ext>
            </a:extLst>
          </p:cNvPr>
          <p:cNvSpPr/>
          <p:nvPr/>
        </p:nvSpPr>
        <p:spPr>
          <a:xfrm>
            <a:off x="5541820" y="3705242"/>
            <a:ext cx="670093" cy="527516"/>
          </a:xfrm>
          <a:prstGeom prst="rect">
            <a:avLst/>
          </a:prstGeom>
          <a:solidFill>
            <a:srgbClr val="003399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55" name="TextBox 40">
            <a:extLst>
              <a:ext uri="{FF2B5EF4-FFF2-40B4-BE49-F238E27FC236}">
                <a16:creationId xmlns:a16="http://schemas.microsoft.com/office/drawing/2014/main" id="{EDDCBCEF-FCD3-E36E-3C0F-0E12CC773DBF}"/>
              </a:ext>
            </a:extLst>
          </p:cNvPr>
          <p:cNvSpPr txBox="1"/>
          <p:nvPr/>
        </p:nvSpPr>
        <p:spPr>
          <a:xfrm>
            <a:off x="5432879" y="4229933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DARK BLUE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#E0E0E0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3BBFDA-F5AD-631D-A333-D59A99B7894C}"/>
              </a:ext>
            </a:extLst>
          </p:cNvPr>
          <p:cNvSpPr txBox="1"/>
          <p:nvPr/>
        </p:nvSpPr>
        <p:spPr>
          <a:xfrm>
            <a:off x="4965231" y="3261518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SUB COLOR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45441B-1514-1637-BF80-820226890539}"/>
              </a:ext>
            </a:extLst>
          </p:cNvPr>
          <p:cNvSpPr txBox="1"/>
          <p:nvPr/>
        </p:nvSpPr>
        <p:spPr>
          <a:xfrm>
            <a:off x="4892864" y="4790008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POINT COLOR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A1E724-2488-B246-200B-2C48911B76AA}"/>
              </a:ext>
            </a:extLst>
          </p:cNvPr>
          <p:cNvSpPr/>
          <p:nvPr/>
        </p:nvSpPr>
        <p:spPr>
          <a:xfrm>
            <a:off x="4678683" y="5218539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8F83A37-BE70-B894-619F-C8AF6A0CD9A1}"/>
              </a:ext>
            </a:extLst>
          </p:cNvPr>
          <p:cNvSpPr/>
          <p:nvPr/>
        </p:nvSpPr>
        <p:spPr>
          <a:xfrm>
            <a:off x="4678683" y="5218539"/>
            <a:ext cx="670093" cy="527516"/>
          </a:xfrm>
          <a:prstGeom prst="rect">
            <a:avLst/>
          </a:prstGeom>
          <a:solidFill>
            <a:srgbClr val="FFCF00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63" name="TextBox 40">
            <a:extLst>
              <a:ext uri="{FF2B5EF4-FFF2-40B4-BE49-F238E27FC236}">
                <a16:creationId xmlns:a16="http://schemas.microsoft.com/office/drawing/2014/main" id="{2DD6402E-C0A9-B506-EAB2-D6D374AFAE0B}"/>
              </a:ext>
            </a:extLst>
          </p:cNvPr>
          <p:cNvSpPr txBox="1"/>
          <p:nvPr/>
        </p:nvSpPr>
        <p:spPr>
          <a:xfrm>
            <a:off x="4569742" y="5743230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DARK BLUE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#FFCF00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C929030-1232-DDFC-BA58-6D898A3AA3EB}"/>
              </a:ext>
            </a:extLst>
          </p:cNvPr>
          <p:cNvSpPr/>
          <p:nvPr/>
        </p:nvSpPr>
        <p:spPr>
          <a:xfrm>
            <a:off x="5457715" y="5219249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300EB5F-5E50-ABB9-F3F9-784CC86FFE8C}"/>
              </a:ext>
            </a:extLst>
          </p:cNvPr>
          <p:cNvSpPr/>
          <p:nvPr/>
        </p:nvSpPr>
        <p:spPr>
          <a:xfrm>
            <a:off x="5457715" y="5219249"/>
            <a:ext cx="670093" cy="527516"/>
          </a:xfrm>
          <a:prstGeom prst="rect">
            <a:avLst/>
          </a:prstGeom>
          <a:solidFill>
            <a:srgbClr val="33AA33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TextBox 40">
            <a:extLst>
              <a:ext uri="{FF2B5EF4-FFF2-40B4-BE49-F238E27FC236}">
                <a16:creationId xmlns:a16="http://schemas.microsoft.com/office/drawing/2014/main" id="{E81A5F86-D768-BF05-89BD-EB2AEE06ABE9}"/>
              </a:ext>
            </a:extLst>
          </p:cNvPr>
          <p:cNvSpPr txBox="1"/>
          <p:nvPr/>
        </p:nvSpPr>
        <p:spPr>
          <a:xfrm>
            <a:off x="5348774" y="5743940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YELLOW GREEN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#33AA33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DD8513-1A34-C289-597D-0426C02AD72B}"/>
              </a:ext>
            </a:extLst>
          </p:cNvPr>
          <p:cNvSpPr/>
          <p:nvPr/>
        </p:nvSpPr>
        <p:spPr>
          <a:xfrm>
            <a:off x="6236747" y="5222677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E92B947-0AE0-1F69-B27A-6DDA867E8C59}"/>
              </a:ext>
            </a:extLst>
          </p:cNvPr>
          <p:cNvSpPr/>
          <p:nvPr/>
        </p:nvSpPr>
        <p:spPr>
          <a:xfrm>
            <a:off x="6236747" y="5222677"/>
            <a:ext cx="670093" cy="527516"/>
          </a:xfrm>
          <a:prstGeom prst="rect">
            <a:avLst/>
          </a:prstGeom>
          <a:solidFill>
            <a:srgbClr val="6633FF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69" name="TextBox 40">
            <a:extLst>
              <a:ext uri="{FF2B5EF4-FFF2-40B4-BE49-F238E27FC236}">
                <a16:creationId xmlns:a16="http://schemas.microsoft.com/office/drawing/2014/main" id="{B1DAEEF3-1D4D-0BD8-53F3-B9DE4C2F1CE6}"/>
              </a:ext>
            </a:extLst>
          </p:cNvPr>
          <p:cNvSpPr txBox="1"/>
          <p:nvPr/>
        </p:nvSpPr>
        <p:spPr>
          <a:xfrm>
            <a:off x="6127806" y="5747368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WHITE PURPLE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#6633FF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45E363A-5817-CCA9-856B-0183B17BCBCA}"/>
              </a:ext>
            </a:extLst>
          </p:cNvPr>
          <p:cNvSpPr/>
          <p:nvPr/>
        </p:nvSpPr>
        <p:spPr>
          <a:xfrm>
            <a:off x="7015779" y="5222677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8BCAD27-BF0E-C965-2E2D-ADF3A8E6DB65}"/>
              </a:ext>
            </a:extLst>
          </p:cNvPr>
          <p:cNvSpPr/>
          <p:nvPr/>
        </p:nvSpPr>
        <p:spPr>
          <a:xfrm>
            <a:off x="7015779" y="5222677"/>
            <a:ext cx="670093" cy="527516"/>
          </a:xfrm>
          <a:prstGeom prst="rect">
            <a:avLst/>
          </a:prstGeom>
          <a:solidFill>
            <a:srgbClr val="F5F5F5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72" name="TextBox 40">
            <a:extLst>
              <a:ext uri="{FF2B5EF4-FFF2-40B4-BE49-F238E27FC236}">
                <a16:creationId xmlns:a16="http://schemas.microsoft.com/office/drawing/2014/main" id="{5D78F22B-AC93-DE17-74BC-846917602642}"/>
              </a:ext>
            </a:extLst>
          </p:cNvPr>
          <p:cNvSpPr txBox="1"/>
          <p:nvPr/>
        </p:nvSpPr>
        <p:spPr>
          <a:xfrm>
            <a:off x="6906838" y="5747368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WHITE GREY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#E0E0E0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E40257-FFF4-25C1-E859-B6D32E1A81CA}"/>
              </a:ext>
            </a:extLst>
          </p:cNvPr>
          <p:cNvSpPr/>
          <p:nvPr/>
        </p:nvSpPr>
        <p:spPr>
          <a:xfrm>
            <a:off x="7794811" y="5222677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0B17D1D-020E-B4E8-C1EB-F1B251604B5C}"/>
              </a:ext>
            </a:extLst>
          </p:cNvPr>
          <p:cNvSpPr/>
          <p:nvPr/>
        </p:nvSpPr>
        <p:spPr>
          <a:xfrm>
            <a:off x="7794811" y="5222677"/>
            <a:ext cx="670093" cy="527516"/>
          </a:xfrm>
          <a:prstGeom prst="rect">
            <a:avLst/>
          </a:prstGeom>
          <a:solidFill>
            <a:srgbClr val="F06A44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75" name="TextBox 40">
            <a:extLst>
              <a:ext uri="{FF2B5EF4-FFF2-40B4-BE49-F238E27FC236}">
                <a16:creationId xmlns:a16="http://schemas.microsoft.com/office/drawing/2014/main" id="{74524971-7A96-B7B9-9587-EEA185356DE3}"/>
              </a:ext>
            </a:extLst>
          </p:cNvPr>
          <p:cNvSpPr txBox="1"/>
          <p:nvPr/>
        </p:nvSpPr>
        <p:spPr>
          <a:xfrm>
            <a:off x="7685870" y="5741087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DARK ORANGE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#F06A44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F9D6A5C-8140-D70E-89D9-AD7F57DDDC88}"/>
              </a:ext>
            </a:extLst>
          </p:cNvPr>
          <p:cNvSpPr txBox="1"/>
          <p:nvPr/>
        </p:nvSpPr>
        <p:spPr>
          <a:xfrm>
            <a:off x="8945072" y="1675679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FONT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6704F8-C05A-15C9-5949-98CAD08F29AE}"/>
              </a:ext>
            </a:extLst>
          </p:cNvPr>
          <p:cNvSpPr txBox="1"/>
          <p:nvPr/>
        </p:nvSpPr>
        <p:spPr>
          <a:xfrm>
            <a:off x="8651009" y="2265479"/>
            <a:ext cx="171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바른고딕" panose="020B0600000101010101" charset="-127"/>
                <a:ea typeface="나눔바른고딕" panose="020B0600000101010101" charset="-127"/>
              </a:rPr>
              <a:t>Nanum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 Gothic</a:t>
            </a:r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4C2CBD-EC34-964E-474B-6C18563B9F05}"/>
              </a:ext>
            </a:extLst>
          </p:cNvPr>
          <p:cNvSpPr txBox="1"/>
          <p:nvPr/>
        </p:nvSpPr>
        <p:spPr>
          <a:xfrm>
            <a:off x="10364166" y="2265479"/>
            <a:ext cx="171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KoPub Dotum"/>
              </a:rPr>
              <a:t>KoPub</a:t>
            </a:r>
            <a:r>
              <a:rPr lang="en-US" altLang="ko-KR" dirty="0">
                <a:latin typeface="KoPub Dotum"/>
              </a:rPr>
              <a:t> </a:t>
            </a:r>
            <a:r>
              <a:rPr lang="en-US" altLang="ko-KR" dirty="0" err="1">
                <a:latin typeface="KoPub Dotum"/>
              </a:rPr>
              <a:t>Dotum</a:t>
            </a:r>
            <a:endParaRPr lang="ko-KR" altLang="en-US" dirty="0">
              <a:latin typeface="KoPub Dotum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FFEA19-B403-1A35-F37B-FDFD6C67A740}"/>
              </a:ext>
            </a:extLst>
          </p:cNvPr>
          <p:cNvSpPr txBox="1"/>
          <p:nvPr/>
        </p:nvSpPr>
        <p:spPr>
          <a:xfrm>
            <a:off x="8945072" y="2885636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SIZE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9EE201-3A28-3259-4A03-2B844436D48E}"/>
              </a:ext>
            </a:extLst>
          </p:cNvPr>
          <p:cNvSpPr txBox="1"/>
          <p:nvPr/>
        </p:nvSpPr>
        <p:spPr>
          <a:xfrm>
            <a:off x="9310048" y="4254045"/>
            <a:ext cx="2666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바른고딕" panose="020B0600000101010101" charset="-127"/>
                <a:ea typeface="나눔바른고딕" panose="020B0600000101010101" charset="-127"/>
              </a:rPr>
              <a:t>Head menu bar  15px</a:t>
            </a:r>
            <a:endParaRPr lang="ko-KR" altLang="en-US" sz="15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37D3F7-DBA3-4CAB-2390-2457600AF21D}"/>
              </a:ext>
            </a:extLst>
          </p:cNvPr>
          <p:cNvSpPr txBox="1"/>
          <p:nvPr/>
        </p:nvSpPr>
        <p:spPr>
          <a:xfrm>
            <a:off x="9513978" y="4920406"/>
            <a:ext cx="283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 Dotum"/>
              </a:rPr>
              <a:t>Main GRID 24px</a:t>
            </a:r>
            <a:endParaRPr lang="ko-KR" altLang="en-US" sz="2400" dirty="0">
              <a:latin typeface="KoPub Dotum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0842AE-54EF-3A10-FF93-38AB1326FA95}"/>
              </a:ext>
            </a:extLst>
          </p:cNvPr>
          <p:cNvSpPr txBox="1"/>
          <p:nvPr/>
        </p:nvSpPr>
        <p:spPr>
          <a:xfrm>
            <a:off x="9310048" y="5258719"/>
            <a:ext cx="3326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KoPub Dotum"/>
              </a:rPr>
              <a:t>SNUBH Section title 32px</a:t>
            </a:r>
            <a:endParaRPr lang="ko-KR" altLang="en-US" sz="3200" dirty="0">
              <a:latin typeface="KoPub Dotum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8DF6FA-63EE-A2BA-89B3-C0CC358017BC}"/>
              </a:ext>
            </a:extLst>
          </p:cNvPr>
          <p:cNvSpPr txBox="1"/>
          <p:nvPr/>
        </p:nvSpPr>
        <p:spPr>
          <a:xfrm>
            <a:off x="8979783" y="3820950"/>
            <a:ext cx="33268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KoPub Dotum"/>
              </a:rPr>
              <a:t>Main SNUBH SECTION CONTENTS 13px</a:t>
            </a:r>
            <a:endParaRPr lang="ko-KR" altLang="en-US" sz="1300" dirty="0">
              <a:latin typeface="KoPub Dotum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291210D-6AEC-0FE6-57C8-654CE324230C}"/>
              </a:ext>
            </a:extLst>
          </p:cNvPr>
          <p:cNvSpPr txBox="1"/>
          <p:nvPr/>
        </p:nvSpPr>
        <p:spPr>
          <a:xfrm>
            <a:off x="9410994" y="4020221"/>
            <a:ext cx="2666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Notice section  14px</a:t>
            </a:r>
            <a:endParaRPr lang="ko-KR" altLang="en-US" sz="1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BE21E1-453B-0154-1387-BE6ACC21FEC7}"/>
              </a:ext>
            </a:extLst>
          </p:cNvPr>
          <p:cNvSpPr txBox="1"/>
          <p:nvPr/>
        </p:nvSpPr>
        <p:spPr>
          <a:xfrm>
            <a:off x="8838789" y="4672263"/>
            <a:ext cx="33268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 Dotum"/>
              </a:rPr>
              <a:t>SNUBH Section  Sub title 16px</a:t>
            </a:r>
            <a:r>
              <a:rPr lang="en-US" altLang="ko-KR" sz="2100" dirty="0">
                <a:latin typeface="KoPub Dotum"/>
              </a:rPr>
              <a:t>~21px</a:t>
            </a:r>
            <a:endParaRPr lang="ko-KR" altLang="en-US" sz="2100" dirty="0">
              <a:latin typeface="KoPub Dotum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691B10-BA8A-F9F4-52C9-7E8C46E530EF}"/>
              </a:ext>
            </a:extLst>
          </p:cNvPr>
          <p:cNvSpPr txBox="1"/>
          <p:nvPr/>
        </p:nvSpPr>
        <p:spPr>
          <a:xfrm>
            <a:off x="9169052" y="4485857"/>
            <a:ext cx="2666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0000101010101" charset="-127"/>
                <a:ea typeface="나눔바른고딕" panose="020B0600000101010101" charset="-127"/>
              </a:rPr>
              <a:t>Notice section title 16px</a:t>
            </a:r>
            <a:endParaRPr lang="ko-KR" alt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E85B966-CA92-FBCD-81A2-929F59BFEF7D}"/>
              </a:ext>
            </a:extLst>
          </p:cNvPr>
          <p:cNvSpPr txBox="1"/>
          <p:nvPr/>
        </p:nvSpPr>
        <p:spPr>
          <a:xfrm>
            <a:off x="9774978" y="3587126"/>
            <a:ext cx="11126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latin typeface="나눔바른고딕" panose="020B0600000101010101" charset="-127"/>
                <a:ea typeface="나눔바른고딕" panose="020B0600000101010101" charset="-127"/>
              </a:rPr>
              <a:t>Fnb</a:t>
            </a:r>
            <a:r>
              <a:rPr lang="en-US" altLang="ko-KR" sz="1300" dirty="0">
                <a:latin typeface="나눔바른고딕" panose="020B0600000101010101" charset="-127"/>
                <a:ea typeface="나눔바른고딕" panose="020B0600000101010101" charset="-127"/>
              </a:rPr>
              <a:t>  13px</a:t>
            </a:r>
            <a:endParaRPr lang="ko-KR" altLang="en-US" sz="13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1DD6B13-A88C-88A9-16CE-663E03304559}"/>
              </a:ext>
            </a:extLst>
          </p:cNvPr>
          <p:cNvSpPr txBox="1"/>
          <p:nvPr/>
        </p:nvSpPr>
        <p:spPr>
          <a:xfrm>
            <a:off x="9774978" y="3361268"/>
            <a:ext cx="2666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0000101010101" charset="-127"/>
                <a:ea typeface="나눔바른고딕" panose="020B0600000101010101" charset="-127"/>
              </a:rPr>
              <a:t>Footer 12px</a:t>
            </a:r>
            <a:endParaRPr lang="ko-KR" altLang="en-US" sz="12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759A579-5A74-EE5E-5363-1CB7D2BE71C5}"/>
              </a:ext>
            </a:extLst>
          </p:cNvPr>
          <p:cNvSpPr/>
          <p:nvPr/>
        </p:nvSpPr>
        <p:spPr>
          <a:xfrm>
            <a:off x="6530740" y="3712463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E158B9-032A-B44A-0347-CBFC29BF1FC3}"/>
              </a:ext>
            </a:extLst>
          </p:cNvPr>
          <p:cNvSpPr/>
          <p:nvPr/>
        </p:nvSpPr>
        <p:spPr>
          <a:xfrm>
            <a:off x="6530740" y="3712463"/>
            <a:ext cx="670093" cy="527516"/>
          </a:xfrm>
          <a:prstGeom prst="rect">
            <a:avLst/>
          </a:prstGeom>
          <a:solidFill>
            <a:srgbClr val="007BFB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91" name="TextBox 40">
            <a:extLst>
              <a:ext uri="{FF2B5EF4-FFF2-40B4-BE49-F238E27FC236}">
                <a16:creationId xmlns:a16="http://schemas.microsoft.com/office/drawing/2014/main" id="{DAD002E1-DB6F-90D3-55FA-56B4A86FCA5B}"/>
              </a:ext>
            </a:extLst>
          </p:cNvPr>
          <p:cNvSpPr txBox="1"/>
          <p:nvPr/>
        </p:nvSpPr>
        <p:spPr>
          <a:xfrm>
            <a:off x="6421799" y="4237154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BLUE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#007BFB</a:t>
            </a:r>
          </a:p>
        </p:txBody>
      </p:sp>
    </p:spTree>
    <p:extLst>
      <p:ext uri="{BB962C8B-B14F-4D97-AF65-F5344CB8AC3E}">
        <p14:creationId xmlns:p14="http://schemas.microsoft.com/office/powerpoint/2010/main" val="110755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F98C4F1-1433-1C46-030E-EA47AA3D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260A9B-9157-E08B-D660-FA91AC3C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945C-290D-5CEF-823C-B56D1ED6C9B9}"/>
              </a:ext>
            </a:extLst>
          </p:cNvPr>
          <p:cNvSpPr txBox="1"/>
          <p:nvPr/>
        </p:nvSpPr>
        <p:spPr>
          <a:xfrm>
            <a:off x="542925" y="7945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4DB142-F4B7-7935-63C5-0F976D4C1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24" y="1800224"/>
            <a:ext cx="1711491" cy="3724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55772-5C34-CDBC-1871-DF3B18E08BD5}"/>
              </a:ext>
            </a:extLst>
          </p:cNvPr>
          <p:cNvSpPr txBox="1"/>
          <p:nvPr/>
        </p:nvSpPr>
        <p:spPr>
          <a:xfrm>
            <a:off x="1866900" y="5822298"/>
            <a:ext cx="187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964 X 3081px</a:t>
            </a:r>
            <a:endParaRPr lang="ko-KR" altLang="en-US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3048CD-65ED-60AB-4E23-B769DACED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122" y="1800224"/>
            <a:ext cx="2607078" cy="32396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EC461A-E0EE-3A36-19F8-5EC75CC85026}"/>
              </a:ext>
            </a:extLst>
          </p:cNvPr>
          <p:cNvSpPr txBox="1"/>
          <p:nvPr/>
        </p:nvSpPr>
        <p:spPr>
          <a:xfrm>
            <a:off x="5160442" y="5144100"/>
            <a:ext cx="187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360 X 740px</a:t>
            </a:r>
            <a:endParaRPr lang="ko-KR" altLang="en-US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BDAFFC4-3C70-4A3E-8BB0-7194C85D70AE}"/>
              </a:ext>
            </a:extLst>
          </p:cNvPr>
          <p:cNvSpPr/>
          <p:nvPr/>
        </p:nvSpPr>
        <p:spPr>
          <a:xfrm>
            <a:off x="3895725" y="3124200"/>
            <a:ext cx="514350" cy="304800"/>
          </a:xfrm>
          <a:prstGeom prst="rightArrow">
            <a:avLst/>
          </a:prstGeom>
          <a:solidFill>
            <a:srgbClr val="128CC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6DC83-C8C8-E25D-F0DA-FA9908725BFC}"/>
              </a:ext>
            </a:extLst>
          </p:cNvPr>
          <p:cNvSpPr txBox="1"/>
          <p:nvPr/>
        </p:nvSpPr>
        <p:spPr>
          <a:xfrm>
            <a:off x="7613247" y="2708253"/>
            <a:ext cx="43624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  컴퓨터로 웹사이트를 방문하는 빈도수가 스마트폰 모바일 웹으로 방문하는 것이 더 적다는 것을 인지하고 사용자의 편의를 생각하여 반응형 웹으로 만들었습니다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400" dirty="0">
              <a:ea typeface="Noto Sans Korean Regular" panose="020B0500000000000000"/>
            </a:endParaRPr>
          </a:p>
          <a:p>
            <a:endParaRPr lang="en-US" altLang="ko-KR" sz="16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진료예약과 각종 진료서류 서비스를 모바일로 쉽게 처리할 수 있다는 장점이 있습니다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48322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F98C4F1-1433-1C46-030E-EA47AA3D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260A9B-9157-E08B-D660-FA91AC3C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945C-290D-5CEF-823C-B56D1ED6C9B9}"/>
              </a:ext>
            </a:extLst>
          </p:cNvPr>
          <p:cNvSpPr txBox="1"/>
          <p:nvPr/>
        </p:nvSpPr>
        <p:spPr>
          <a:xfrm>
            <a:off x="542925" y="7945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620870-08A0-33C5-C8A7-895903D38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206439"/>
            <a:ext cx="5260096" cy="3188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0E2FC-966C-E62E-B13B-AF0F3B6D512B}"/>
              </a:ext>
            </a:extLst>
          </p:cNvPr>
          <p:cNvSpPr txBox="1"/>
          <p:nvPr/>
        </p:nvSpPr>
        <p:spPr>
          <a:xfrm>
            <a:off x="7289397" y="2698728"/>
            <a:ext cx="43624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홈페이지 주요 방문자의 목적을 잘 분석하였으며 이것을 반영하여</a:t>
            </a:r>
            <a:r>
              <a:rPr lang="ko-KR" altLang="en-US" sz="1600" dirty="0">
                <a:ea typeface="Noto Sans Korean Regular" panose="020B0500000000000000"/>
              </a:rPr>
              <a:t> 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홈페이지 </a:t>
            </a:r>
            <a:r>
              <a:rPr lang="ko-KR" altLang="en-US" sz="1600" b="1" dirty="0" err="1">
                <a:solidFill>
                  <a:srgbClr val="023489"/>
                </a:solidFill>
                <a:ea typeface="Noto Sans Korean Regular" panose="020B0500000000000000"/>
              </a:rPr>
              <a:t>메인에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GRID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를 삽입</a:t>
            </a:r>
            <a:r>
              <a:rPr lang="ko-KR" altLang="en-US" sz="1400" dirty="0">
                <a:ea typeface="Noto Sans Korean Regular" panose="020B0500000000000000"/>
              </a:rPr>
              <a:t>하여</a:t>
            </a:r>
            <a:r>
              <a:rPr lang="ko-KR" altLang="en-US" sz="1600" dirty="0">
                <a:ea typeface="Noto Sans Korean Regular" panose="020B0500000000000000"/>
              </a:rPr>
              <a:t> 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방문자들의 접근을 더욱 용이</a:t>
            </a:r>
            <a:r>
              <a:rPr lang="ko-KR" altLang="en-US" sz="1400" dirty="0">
                <a:ea typeface="Noto Sans Korean Regular" panose="020B0500000000000000"/>
              </a:rPr>
              <a:t>하게 만들었습니다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  <a:endParaRPr lang="en-US" altLang="ko-KR" sz="1600" dirty="0">
              <a:ea typeface="Noto Sans Korean Regular" panose="020B0500000000000000"/>
            </a:endParaRPr>
          </a:p>
          <a:p>
            <a:endParaRPr lang="en-US" altLang="ko-KR" sz="1600" dirty="0">
              <a:ea typeface="Noto Sans Korean Regular" panose="020B0500000000000000"/>
            </a:endParaRPr>
          </a:p>
          <a:p>
            <a:r>
              <a:rPr lang="ko-KR" altLang="en-US" sz="1400" dirty="0">
                <a:ea typeface="Noto Sans Korean Regular" panose="020B0500000000000000"/>
              </a:rPr>
              <a:t>연로하신 어르신분들을 생각하여 쉽게 진료예약을 할 수 있도록 목적성을 잘 담아냈다고 생각하며</a:t>
            </a:r>
            <a:r>
              <a:rPr lang="ko-KR" altLang="en-US" sz="1600" dirty="0">
                <a:ea typeface="Noto Sans Korean Regular" panose="020B0500000000000000"/>
              </a:rPr>
              <a:t> 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웹접근성에 대하여 깊이 생각을 한 듯 합니다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570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F98C4F1-1433-1C46-030E-EA47AA3D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260A9B-9157-E08B-D660-FA91AC3C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945C-290D-5CEF-823C-B56D1ED6C9B9}"/>
              </a:ext>
            </a:extLst>
          </p:cNvPr>
          <p:cNvSpPr txBox="1"/>
          <p:nvPr/>
        </p:nvSpPr>
        <p:spPr>
          <a:xfrm>
            <a:off x="542925" y="7945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6994F4-DE0B-08EC-A044-4210F7883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32" y="2106275"/>
            <a:ext cx="7023735" cy="20916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43EC0-810E-EE05-D572-FB814B044650}"/>
              </a:ext>
            </a:extLst>
          </p:cNvPr>
          <p:cNvSpPr txBox="1"/>
          <p:nvPr/>
        </p:nvSpPr>
        <p:spPr>
          <a:xfrm>
            <a:off x="2174472" y="4899137"/>
            <a:ext cx="9179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  홈페이지 방문 시 사용자의 편의를 배려하여 </a:t>
            </a:r>
            <a:r>
              <a:rPr lang="en-US" altLang="ko-KR" sz="1400" dirty="0">
                <a:ea typeface="Noto Sans Korean Regular" panose="020B0500000000000000"/>
              </a:rPr>
              <a:t>Head </a:t>
            </a:r>
            <a:r>
              <a:rPr lang="ko-KR" altLang="en-US" sz="1400" dirty="0">
                <a:ea typeface="Noto Sans Korean Regular" panose="020B0500000000000000"/>
              </a:rPr>
              <a:t>왼쪽에 메뉴 또는 메인 </a:t>
            </a:r>
            <a:r>
              <a:rPr lang="en-US" altLang="ko-KR" sz="1400" dirty="0">
                <a:ea typeface="Noto Sans Korean Regular" panose="020B0500000000000000"/>
              </a:rPr>
              <a:t>Grid</a:t>
            </a:r>
            <a:r>
              <a:rPr lang="ko-KR" altLang="en-US" sz="1400" dirty="0">
                <a:ea typeface="Noto Sans Korean Regular" panose="020B0500000000000000"/>
              </a:rPr>
              <a:t>에서 항목을 찾아 볼 필요없이 </a:t>
            </a:r>
            <a:r>
              <a:rPr lang="en-US" altLang="ko-KR" sz="1400" dirty="0">
                <a:ea typeface="Noto Sans Korean Regular" panose="020B0500000000000000"/>
              </a:rPr>
              <a:t>Head </a:t>
            </a:r>
            <a:r>
              <a:rPr lang="ko-KR" altLang="en-US" sz="1400" dirty="0">
                <a:ea typeface="Noto Sans Korean Regular" panose="020B0500000000000000"/>
              </a:rPr>
              <a:t>오른쪽 부분에 있는 검색창에서 손쉽게 정보를 검색할 수 있습니다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6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검색창을 통하여 한번에 검색을 할 수 있으며 진료과와 의료진을 같이 알아볼 수 있어 편리합니다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5381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F98C4F1-1433-1C46-030E-EA47AA3D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260A9B-9157-E08B-D660-FA91AC3C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945C-290D-5CEF-823C-B56D1ED6C9B9}"/>
              </a:ext>
            </a:extLst>
          </p:cNvPr>
          <p:cNvSpPr txBox="1"/>
          <p:nvPr/>
        </p:nvSpPr>
        <p:spPr>
          <a:xfrm>
            <a:off x="542925" y="7945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43D5E-01F9-C209-D82C-F92CD2A2B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90" y="1864331"/>
            <a:ext cx="5566410" cy="39103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0E215-9B20-B4D4-2CE6-3EA6C4B3D24A}"/>
              </a:ext>
            </a:extLst>
          </p:cNvPr>
          <p:cNvSpPr txBox="1"/>
          <p:nvPr/>
        </p:nvSpPr>
        <p:spPr>
          <a:xfrm>
            <a:off x="7270346" y="1989067"/>
            <a:ext cx="47121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a typeface="Noto Sans Korean Regular" panose="020B0500000000000000"/>
              </a:rPr>
              <a:t>Main section </a:t>
            </a:r>
            <a:r>
              <a:rPr lang="ko-KR" altLang="en-US" sz="1400" dirty="0">
                <a:ea typeface="Noto Sans Korean Regular" panose="020B0500000000000000"/>
              </a:rPr>
              <a:t>중 </a:t>
            </a:r>
            <a:r>
              <a:rPr lang="en-US" altLang="ko-KR" sz="1400" dirty="0">
                <a:ea typeface="Noto Sans Korean Regular" panose="020B0500000000000000"/>
              </a:rPr>
              <a:t>SNUBH Health Plus </a:t>
            </a:r>
            <a:r>
              <a:rPr lang="ko-KR" altLang="en-US" sz="1400" dirty="0">
                <a:ea typeface="Noto Sans Korean Regular" panose="020B0500000000000000"/>
              </a:rPr>
              <a:t>부분은 텍스트와 이미지로 혼합이 되어있습니다</a:t>
            </a:r>
            <a:r>
              <a:rPr lang="en-US" altLang="ko-KR" sz="1400" dirty="0">
                <a:ea typeface="Noto Sans Korean Regular" panose="020B0500000000000000"/>
              </a:rPr>
              <a:t>. </a:t>
            </a:r>
          </a:p>
          <a:p>
            <a:endParaRPr lang="en-US" altLang="ko-KR" sz="1400" dirty="0">
              <a:ea typeface="Noto Sans Korean Regular" panose="020B0500000000000000"/>
            </a:endParaRPr>
          </a:p>
          <a:p>
            <a:r>
              <a:rPr lang="ko-KR" altLang="en-US" sz="1400" dirty="0">
                <a:ea typeface="Noto Sans Korean Regular" panose="020B0500000000000000"/>
              </a:rPr>
              <a:t>그 중 텍스트로만 이루어진 콘텐츠가 있는데 이것은 사용자가 읽기 힘들어 보이며 너무나 많은 텍스트로 인하여 혼잡해 보입니다</a:t>
            </a:r>
            <a:r>
              <a:rPr lang="en-US" altLang="ko-KR" sz="1400" dirty="0">
                <a:ea typeface="Noto Sans Korean Regular" panose="020B0500000000000000"/>
              </a:rPr>
              <a:t>. </a:t>
            </a:r>
          </a:p>
          <a:p>
            <a:endParaRPr lang="en-US" altLang="ko-KR" sz="1400" dirty="0">
              <a:ea typeface="Noto Sans Korean Regular" panose="020B0500000000000000"/>
            </a:endParaRPr>
          </a:p>
          <a:p>
            <a:r>
              <a:rPr lang="ko-KR" altLang="en-US" sz="1400" dirty="0">
                <a:ea typeface="Noto Sans Korean Regular" panose="020B0500000000000000"/>
              </a:rPr>
              <a:t>그리고 또한 가독성이 떨어져 접근성이 떨어집니다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6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이러한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Section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의 타이틀 텍스트를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16px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로 작성하고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contents 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텍스트를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14px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로 작성하겠으며 </a:t>
            </a:r>
            <a:r>
              <a:rPr lang="en-US" altLang="ko-KR" sz="1600" b="1" dirty="0" err="1">
                <a:solidFill>
                  <a:srgbClr val="023489"/>
                </a:solidFill>
                <a:ea typeface="Noto Sans Korean Regular" panose="020B0500000000000000"/>
              </a:rPr>
              <a:t>Img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는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120~180px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로 고정하여 타이틀과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contents 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텍스트 사이에 삽입하겠습니다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</a:p>
          <a:p>
            <a:endParaRPr lang="en-US" altLang="ko-KR" sz="16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또한 슬라이딩 형식으로 만들어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swiper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기능을 추가하겠습니다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4E30FB-6FCB-98E9-1540-A1FDDC7BDC68}"/>
              </a:ext>
            </a:extLst>
          </p:cNvPr>
          <p:cNvSpPr/>
          <p:nvPr/>
        </p:nvSpPr>
        <p:spPr>
          <a:xfrm>
            <a:off x="1405890" y="2105025"/>
            <a:ext cx="1156335" cy="33623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650288-BE39-14F9-CEB7-F6FC24DDC22F}"/>
              </a:ext>
            </a:extLst>
          </p:cNvPr>
          <p:cNvSpPr/>
          <p:nvPr/>
        </p:nvSpPr>
        <p:spPr>
          <a:xfrm>
            <a:off x="4692015" y="2105025"/>
            <a:ext cx="1156335" cy="320992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6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F98C4F1-1433-1C46-030E-EA47AA3D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260A9B-9157-E08B-D660-FA91AC3C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945C-290D-5CEF-823C-B56D1ED6C9B9}"/>
              </a:ext>
            </a:extLst>
          </p:cNvPr>
          <p:cNvSpPr txBox="1"/>
          <p:nvPr/>
        </p:nvSpPr>
        <p:spPr>
          <a:xfrm>
            <a:off x="542925" y="7945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6EDBEB-3A8A-B2B0-7A46-B92A031B9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70" y="1892440"/>
            <a:ext cx="5181600" cy="1766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1B54AA-C2BB-DBFE-5BC7-027C3B8FA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6" y="4407856"/>
            <a:ext cx="5774508" cy="1661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E2C37B-26C1-7C50-8B48-DC69CC1B050D}"/>
              </a:ext>
            </a:extLst>
          </p:cNvPr>
          <p:cNvSpPr txBox="1"/>
          <p:nvPr/>
        </p:nvSpPr>
        <p:spPr>
          <a:xfrm>
            <a:off x="7213196" y="3084179"/>
            <a:ext cx="483592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a typeface="Noto Sans Korean Regular" panose="020B0500000000000000"/>
              </a:rPr>
              <a:t>Main section </a:t>
            </a:r>
            <a:r>
              <a:rPr lang="ko-KR" altLang="en-US" sz="1400" dirty="0">
                <a:ea typeface="Noto Sans Korean Regular" panose="020B0500000000000000"/>
              </a:rPr>
              <a:t>중 하단부분을 보면 정렬이 되어있지 않은 부분이 있습니다</a:t>
            </a:r>
            <a:r>
              <a:rPr lang="en-US" altLang="ko-KR" sz="1400" dirty="0">
                <a:ea typeface="Noto Sans Korean Regular" panose="020B0500000000000000"/>
              </a:rPr>
              <a:t>. </a:t>
            </a:r>
            <a:r>
              <a:rPr lang="ko-KR" altLang="en-US" sz="1400" dirty="0">
                <a:ea typeface="Noto Sans Korean Regular" panose="020B0500000000000000"/>
              </a:rPr>
              <a:t>시각적으로 불균형해 보이며 사용자들의 가독성을 저해하는 경우가 발생합니다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4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endParaRPr lang="en-US" altLang="ko-KR" sz="16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Font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는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14px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로 줄이고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padding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은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100~15px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로 줄여 정렬하여 시각적으로 가독성 있게 하겠습니다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2EC20F7-5EF7-0B1F-B6DB-2E18928D70DE}"/>
              </a:ext>
            </a:extLst>
          </p:cNvPr>
          <p:cNvSpPr/>
          <p:nvPr/>
        </p:nvSpPr>
        <p:spPr>
          <a:xfrm rot="5400000">
            <a:off x="3890410" y="3923602"/>
            <a:ext cx="296380" cy="323850"/>
          </a:xfrm>
          <a:prstGeom prst="rightArrow">
            <a:avLst/>
          </a:prstGeom>
          <a:solidFill>
            <a:srgbClr val="128CC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558204-122D-33FF-C21C-0961AF46AEF5}"/>
              </a:ext>
            </a:extLst>
          </p:cNvPr>
          <p:cNvSpPr/>
          <p:nvPr/>
        </p:nvSpPr>
        <p:spPr>
          <a:xfrm>
            <a:off x="1407795" y="3118094"/>
            <a:ext cx="5040630" cy="540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9A4A12-D139-91D9-3E8B-3C737AF0E295}"/>
              </a:ext>
            </a:extLst>
          </p:cNvPr>
          <p:cNvSpPr/>
          <p:nvPr/>
        </p:nvSpPr>
        <p:spPr>
          <a:xfrm>
            <a:off x="1141094" y="5671741"/>
            <a:ext cx="5697129" cy="540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8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F98C4F1-1433-1C46-030E-EA47AA3D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260A9B-9157-E08B-D660-FA91AC3C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7945C-290D-5CEF-823C-B56D1ED6C9B9}"/>
              </a:ext>
            </a:extLst>
          </p:cNvPr>
          <p:cNvSpPr txBox="1"/>
          <p:nvPr/>
        </p:nvSpPr>
        <p:spPr>
          <a:xfrm>
            <a:off x="542925" y="7945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단점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06171-634D-D01B-E0E1-D34532BDFA20}"/>
              </a:ext>
            </a:extLst>
          </p:cNvPr>
          <p:cNvSpPr txBox="1"/>
          <p:nvPr/>
        </p:nvSpPr>
        <p:spPr>
          <a:xfrm>
            <a:off x="1380887" y="4929107"/>
            <a:ext cx="10563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  보통 홈페이지를 제작 시 사용자의 편의성을 생각하여 </a:t>
            </a:r>
            <a:r>
              <a:rPr lang="en-US" altLang="ko-KR" sz="1400" dirty="0">
                <a:ea typeface="Noto Sans Korean Regular" panose="020B0500000000000000"/>
              </a:rPr>
              <a:t>GNB</a:t>
            </a:r>
            <a:r>
              <a:rPr lang="ko-KR" altLang="en-US" sz="1400" dirty="0">
                <a:ea typeface="Noto Sans Korean Regular" panose="020B0500000000000000"/>
              </a:rPr>
              <a:t>를 생성하는 경우가 많은데 이 홈페이지는 </a:t>
            </a:r>
            <a:r>
              <a:rPr lang="en-US" altLang="ko-KR" sz="1400" dirty="0">
                <a:ea typeface="Noto Sans Korean Regular" panose="020B0500000000000000"/>
              </a:rPr>
              <a:t>Head </a:t>
            </a:r>
            <a:r>
              <a:rPr lang="ko-KR" altLang="en-US" sz="1400" dirty="0">
                <a:ea typeface="Noto Sans Korean Regular" panose="020B0500000000000000"/>
              </a:rPr>
              <a:t>오른쪽 상단부분에 </a:t>
            </a:r>
            <a:r>
              <a:rPr lang="en-US" altLang="ko-KR" sz="1400" dirty="0">
                <a:ea typeface="Noto Sans Korean Regular" panose="020B0500000000000000"/>
              </a:rPr>
              <a:t>Menu padding</a:t>
            </a:r>
            <a:r>
              <a:rPr lang="ko-KR" altLang="en-US" sz="1400" dirty="0">
                <a:ea typeface="Noto Sans Korean Regular" panose="020B0500000000000000"/>
              </a:rPr>
              <a:t>을 삽입하고 마우스 </a:t>
            </a:r>
            <a:r>
              <a:rPr lang="ko-KR" altLang="en-US" sz="1400" dirty="0" err="1">
                <a:ea typeface="Noto Sans Korean Regular" panose="020B0500000000000000"/>
              </a:rPr>
              <a:t>오버시</a:t>
            </a:r>
            <a:r>
              <a:rPr lang="ko-KR" altLang="en-US" sz="1400" dirty="0">
                <a:ea typeface="Noto Sans Korean Regular" panose="020B0500000000000000"/>
              </a:rPr>
              <a:t> </a:t>
            </a:r>
            <a:r>
              <a:rPr lang="en-US" altLang="ko-KR" sz="1400" dirty="0">
                <a:ea typeface="Noto Sans Korean Regular" panose="020B0500000000000000"/>
              </a:rPr>
              <a:t>Hover effect </a:t>
            </a:r>
            <a:r>
              <a:rPr lang="ko-KR" altLang="en-US" sz="1400" dirty="0">
                <a:ea typeface="Noto Sans Korean Regular" panose="020B0500000000000000"/>
              </a:rPr>
              <a:t>기능을 추가 하였습니다</a:t>
            </a:r>
            <a:r>
              <a:rPr lang="en-US" altLang="ko-KR" sz="1400" dirty="0">
                <a:ea typeface="Noto Sans Korean Regular" panose="020B0500000000000000"/>
              </a:rPr>
              <a:t>. </a:t>
            </a:r>
          </a:p>
          <a:p>
            <a:endParaRPr lang="en-US" altLang="ko-KR" sz="1400" dirty="0">
              <a:ea typeface="Noto Sans Korean Regular" panose="020B0500000000000000"/>
            </a:endParaRPr>
          </a:p>
          <a:p>
            <a:r>
              <a:rPr lang="ko-KR" altLang="en-US" sz="1400" dirty="0">
                <a:ea typeface="Noto Sans Korean Regular" panose="020B0500000000000000"/>
              </a:rPr>
              <a:t>신세대는 접근하기 쉬우나 </a:t>
            </a:r>
            <a:r>
              <a:rPr lang="en-US" altLang="ko-KR" sz="1400" dirty="0">
                <a:ea typeface="Noto Sans Korean Regular" panose="020B0500000000000000"/>
              </a:rPr>
              <a:t>30</a:t>
            </a:r>
            <a:r>
              <a:rPr lang="ko-KR" altLang="en-US" sz="1400" dirty="0">
                <a:ea typeface="Noto Sans Korean Regular" panose="020B0500000000000000"/>
              </a:rPr>
              <a:t>대 후반</a:t>
            </a:r>
            <a:r>
              <a:rPr lang="en-US" altLang="ko-KR" sz="1400" dirty="0">
                <a:ea typeface="Noto Sans Korean Regular" panose="020B0500000000000000"/>
              </a:rPr>
              <a:t>~40</a:t>
            </a:r>
            <a:r>
              <a:rPr lang="ko-KR" altLang="en-US" sz="1400" dirty="0">
                <a:ea typeface="Noto Sans Korean Regular" panose="020B0500000000000000"/>
              </a:rPr>
              <a:t>대 이용자들은 </a:t>
            </a:r>
            <a:r>
              <a:rPr lang="en-US" altLang="ko-KR" sz="1400" dirty="0">
                <a:ea typeface="Noto Sans Korean Regular" panose="020B0500000000000000"/>
              </a:rPr>
              <a:t>GNB</a:t>
            </a:r>
            <a:r>
              <a:rPr lang="ko-KR" altLang="en-US" sz="1400" dirty="0">
                <a:ea typeface="Noto Sans Korean Regular" panose="020B0500000000000000"/>
              </a:rPr>
              <a:t>가 없어서 혼동할 우려가 있으며 이것은 접근성을 떨어뜨립니다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6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주요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Menu 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내용들을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GNB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로 만들어 사용자의 접근성을 용이하게 만듭니다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DAF7725-8C56-9D16-0960-DAB10C892903}"/>
              </a:ext>
            </a:extLst>
          </p:cNvPr>
          <p:cNvGrpSpPr/>
          <p:nvPr/>
        </p:nvGrpSpPr>
        <p:grpSpPr>
          <a:xfrm>
            <a:off x="1380887" y="1317759"/>
            <a:ext cx="10334862" cy="3530589"/>
            <a:chOff x="1380887" y="1565285"/>
            <a:chExt cx="10334862" cy="35305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48E64E-A2E9-2FFD-79F6-ADDDAC53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887" y="1651011"/>
              <a:ext cx="6819196" cy="305366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252DE6-27CF-22A3-A56F-3ED8F43597C7}"/>
                </a:ext>
              </a:extLst>
            </p:cNvPr>
            <p:cNvSpPr/>
            <p:nvPr/>
          </p:nvSpPr>
          <p:spPr>
            <a:xfrm>
              <a:off x="1869672" y="1651011"/>
              <a:ext cx="609600" cy="5232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AFCAC3-B9E4-9EA8-062F-BDA84E734A77}"/>
                </a:ext>
              </a:extLst>
            </p:cNvPr>
            <p:cNvSpPr/>
            <p:nvPr/>
          </p:nvSpPr>
          <p:spPr>
            <a:xfrm>
              <a:off x="4336646" y="1565285"/>
              <a:ext cx="7379103" cy="35305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5F3F368-184E-9602-EFA9-41CCCE404472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2479272" y="1912621"/>
              <a:ext cx="1857374" cy="64960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5D6299B-1E7F-F5FA-41F9-EF5C19DE0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1410691"/>
            <a:ext cx="7148869" cy="33447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719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6ACCE10-252B-3065-6CDD-F2549F39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277E8B-7818-2065-46FB-D4B9B35D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449B3-FA72-7ADC-6310-42848CB31B43}"/>
              </a:ext>
            </a:extLst>
          </p:cNvPr>
          <p:cNvSpPr txBox="1"/>
          <p:nvPr/>
        </p:nvSpPr>
        <p:spPr>
          <a:xfrm>
            <a:off x="542924" y="794539"/>
            <a:ext cx="386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 홈페이지 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ADC0F-5A3B-2672-0220-7520D898EBDF}"/>
              </a:ext>
            </a:extLst>
          </p:cNvPr>
          <p:cNvSpPr txBox="1"/>
          <p:nvPr/>
        </p:nvSpPr>
        <p:spPr>
          <a:xfrm>
            <a:off x="4902389" y="1059625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COLOR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PALETTE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A7989-BEFD-FAC6-E6B7-C944C6F76681}"/>
              </a:ext>
            </a:extLst>
          </p:cNvPr>
          <p:cNvSpPr txBox="1"/>
          <p:nvPr/>
        </p:nvSpPr>
        <p:spPr>
          <a:xfrm>
            <a:off x="8945072" y="1072353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TYPOGRAPHY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6950E-71F8-FC7A-7661-A757CB91BC66}"/>
              </a:ext>
            </a:extLst>
          </p:cNvPr>
          <p:cNvSpPr txBox="1"/>
          <p:nvPr/>
        </p:nvSpPr>
        <p:spPr>
          <a:xfrm>
            <a:off x="4884977" y="1675679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MAIN COLOR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01D237-5549-7ADE-A40D-DC74FEBA98C3}"/>
              </a:ext>
            </a:extLst>
          </p:cNvPr>
          <p:cNvSpPr/>
          <p:nvPr/>
        </p:nvSpPr>
        <p:spPr>
          <a:xfrm>
            <a:off x="6004166" y="2158302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9EDFA7-6B20-51B0-1D64-BFD1E6013E62}"/>
              </a:ext>
            </a:extLst>
          </p:cNvPr>
          <p:cNvSpPr/>
          <p:nvPr/>
        </p:nvSpPr>
        <p:spPr>
          <a:xfrm>
            <a:off x="6004166" y="2158302"/>
            <a:ext cx="670093" cy="527516"/>
          </a:xfrm>
          <a:prstGeom prst="rect">
            <a:avLst/>
          </a:prstGeom>
          <a:solidFill>
            <a:srgbClr val="FFFFFF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CB1BB699-D6ED-AC4C-A046-A06293F13343}"/>
              </a:ext>
            </a:extLst>
          </p:cNvPr>
          <p:cNvSpPr txBox="1"/>
          <p:nvPr/>
        </p:nvSpPr>
        <p:spPr>
          <a:xfrm>
            <a:off x="5895225" y="2682993"/>
            <a:ext cx="88797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WHITE</a:t>
            </a:r>
          </a:p>
          <a:p>
            <a:pPr algn="ctr">
              <a:defRPr/>
            </a:pPr>
            <a:r>
              <a:rPr lang="es-ES" altLang="ko-KR" sz="600" b="0" i="0" dirty="0">
                <a:solidFill>
                  <a:srgbClr val="90909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#FFFFFF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3BBFDA-F5AD-631D-A333-D59A99B7894C}"/>
              </a:ext>
            </a:extLst>
          </p:cNvPr>
          <p:cNvSpPr txBox="1"/>
          <p:nvPr/>
        </p:nvSpPr>
        <p:spPr>
          <a:xfrm>
            <a:off x="4965231" y="3261518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SUB COLOR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45441B-1514-1637-BF80-820226890539}"/>
              </a:ext>
            </a:extLst>
          </p:cNvPr>
          <p:cNvSpPr txBox="1"/>
          <p:nvPr/>
        </p:nvSpPr>
        <p:spPr>
          <a:xfrm>
            <a:off x="4892864" y="4790008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POINT COLOR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A1E724-2488-B246-200B-2C48911B76AA}"/>
              </a:ext>
            </a:extLst>
          </p:cNvPr>
          <p:cNvSpPr/>
          <p:nvPr/>
        </p:nvSpPr>
        <p:spPr>
          <a:xfrm>
            <a:off x="4678683" y="5218539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8F83A37-BE70-B894-619F-C8AF6A0CD9A1}"/>
              </a:ext>
            </a:extLst>
          </p:cNvPr>
          <p:cNvSpPr/>
          <p:nvPr/>
        </p:nvSpPr>
        <p:spPr>
          <a:xfrm>
            <a:off x="4678683" y="5218539"/>
            <a:ext cx="670093" cy="527516"/>
          </a:xfrm>
          <a:prstGeom prst="rect">
            <a:avLst/>
          </a:prstGeom>
          <a:solidFill>
            <a:srgbClr val="008ACE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63" name="TextBox 40">
            <a:extLst>
              <a:ext uri="{FF2B5EF4-FFF2-40B4-BE49-F238E27FC236}">
                <a16:creationId xmlns:a16="http://schemas.microsoft.com/office/drawing/2014/main" id="{2DD6402E-C0A9-B506-EAB2-D6D374AFAE0B}"/>
              </a:ext>
            </a:extLst>
          </p:cNvPr>
          <p:cNvSpPr txBox="1"/>
          <p:nvPr/>
        </p:nvSpPr>
        <p:spPr>
          <a:xfrm>
            <a:off x="4569742" y="5743230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DARK SKY BLUE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#008ACE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C929030-1232-DDFC-BA58-6D898A3AA3EB}"/>
              </a:ext>
            </a:extLst>
          </p:cNvPr>
          <p:cNvSpPr/>
          <p:nvPr/>
        </p:nvSpPr>
        <p:spPr>
          <a:xfrm>
            <a:off x="5457715" y="5219249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300EB5F-5E50-ABB9-F3F9-784CC86FFE8C}"/>
              </a:ext>
            </a:extLst>
          </p:cNvPr>
          <p:cNvSpPr/>
          <p:nvPr/>
        </p:nvSpPr>
        <p:spPr>
          <a:xfrm>
            <a:off x="5457715" y="5219249"/>
            <a:ext cx="670093" cy="527516"/>
          </a:xfrm>
          <a:prstGeom prst="rect">
            <a:avLst/>
          </a:prstGeom>
          <a:solidFill>
            <a:srgbClr val="2763BA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TextBox 40">
            <a:extLst>
              <a:ext uri="{FF2B5EF4-FFF2-40B4-BE49-F238E27FC236}">
                <a16:creationId xmlns:a16="http://schemas.microsoft.com/office/drawing/2014/main" id="{E81A5F86-D768-BF05-89BD-EB2AEE06ABE9}"/>
              </a:ext>
            </a:extLst>
          </p:cNvPr>
          <p:cNvSpPr txBox="1"/>
          <p:nvPr/>
        </p:nvSpPr>
        <p:spPr>
          <a:xfrm>
            <a:off x="5348774" y="5743940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DARK BLUE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#2763BA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DD8513-1A34-C289-597D-0426C02AD72B}"/>
              </a:ext>
            </a:extLst>
          </p:cNvPr>
          <p:cNvSpPr/>
          <p:nvPr/>
        </p:nvSpPr>
        <p:spPr>
          <a:xfrm>
            <a:off x="6236747" y="5222677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E92B947-0AE0-1F69-B27A-6DDA867E8C59}"/>
              </a:ext>
            </a:extLst>
          </p:cNvPr>
          <p:cNvSpPr/>
          <p:nvPr/>
        </p:nvSpPr>
        <p:spPr>
          <a:xfrm>
            <a:off x="6236747" y="5222677"/>
            <a:ext cx="670093" cy="527516"/>
          </a:xfrm>
          <a:prstGeom prst="rect">
            <a:avLst/>
          </a:prstGeom>
          <a:solidFill>
            <a:srgbClr val="2CA48F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69" name="TextBox 40">
            <a:extLst>
              <a:ext uri="{FF2B5EF4-FFF2-40B4-BE49-F238E27FC236}">
                <a16:creationId xmlns:a16="http://schemas.microsoft.com/office/drawing/2014/main" id="{B1DAEEF3-1D4D-0BD8-53F3-B9DE4C2F1CE6}"/>
              </a:ext>
            </a:extLst>
          </p:cNvPr>
          <p:cNvSpPr txBox="1"/>
          <p:nvPr/>
        </p:nvSpPr>
        <p:spPr>
          <a:xfrm>
            <a:off x="6127806" y="5747368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WHITE GREEN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#2CA48F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45E363A-5817-CCA9-856B-0183B17BCBCA}"/>
              </a:ext>
            </a:extLst>
          </p:cNvPr>
          <p:cNvSpPr/>
          <p:nvPr/>
        </p:nvSpPr>
        <p:spPr>
          <a:xfrm>
            <a:off x="7015779" y="5222677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8BCAD27-BF0E-C965-2E2D-ADF3A8E6DB65}"/>
              </a:ext>
            </a:extLst>
          </p:cNvPr>
          <p:cNvSpPr/>
          <p:nvPr/>
        </p:nvSpPr>
        <p:spPr>
          <a:xfrm>
            <a:off x="7015779" y="5222677"/>
            <a:ext cx="670093" cy="527516"/>
          </a:xfrm>
          <a:prstGeom prst="rect">
            <a:avLst/>
          </a:prstGeom>
          <a:solidFill>
            <a:srgbClr val="3298B7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72" name="TextBox 40">
            <a:extLst>
              <a:ext uri="{FF2B5EF4-FFF2-40B4-BE49-F238E27FC236}">
                <a16:creationId xmlns:a16="http://schemas.microsoft.com/office/drawing/2014/main" id="{5D78F22B-AC93-DE17-74BC-846917602642}"/>
              </a:ext>
            </a:extLst>
          </p:cNvPr>
          <p:cNvSpPr txBox="1"/>
          <p:nvPr/>
        </p:nvSpPr>
        <p:spPr>
          <a:xfrm>
            <a:off x="6906838" y="5747368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SEA BLUE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#3298B7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E40257-FFF4-25C1-E859-B6D32E1A81CA}"/>
              </a:ext>
            </a:extLst>
          </p:cNvPr>
          <p:cNvSpPr/>
          <p:nvPr/>
        </p:nvSpPr>
        <p:spPr>
          <a:xfrm>
            <a:off x="7794811" y="5222677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0B17D1D-020E-B4E8-C1EB-F1B251604B5C}"/>
              </a:ext>
            </a:extLst>
          </p:cNvPr>
          <p:cNvSpPr/>
          <p:nvPr/>
        </p:nvSpPr>
        <p:spPr>
          <a:xfrm>
            <a:off x="7794811" y="5222677"/>
            <a:ext cx="670093" cy="527516"/>
          </a:xfrm>
          <a:prstGeom prst="rect">
            <a:avLst/>
          </a:prstGeom>
          <a:solidFill>
            <a:srgbClr val="2F334C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75" name="TextBox 40">
            <a:extLst>
              <a:ext uri="{FF2B5EF4-FFF2-40B4-BE49-F238E27FC236}">
                <a16:creationId xmlns:a16="http://schemas.microsoft.com/office/drawing/2014/main" id="{74524971-7A96-B7B9-9587-EEA185356DE3}"/>
              </a:ext>
            </a:extLst>
          </p:cNvPr>
          <p:cNvSpPr txBox="1"/>
          <p:nvPr/>
        </p:nvSpPr>
        <p:spPr>
          <a:xfrm>
            <a:off x="7685870" y="5741087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BLACK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#2F334C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F9D6A5C-8140-D70E-89D9-AD7F57DDDC88}"/>
              </a:ext>
            </a:extLst>
          </p:cNvPr>
          <p:cNvSpPr txBox="1"/>
          <p:nvPr/>
        </p:nvSpPr>
        <p:spPr>
          <a:xfrm>
            <a:off x="8945072" y="1675679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FONT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6704F8-C05A-15C9-5949-98CAD08F29AE}"/>
              </a:ext>
            </a:extLst>
          </p:cNvPr>
          <p:cNvSpPr txBox="1"/>
          <p:nvPr/>
        </p:nvSpPr>
        <p:spPr>
          <a:xfrm>
            <a:off x="8229411" y="2265169"/>
            <a:ext cx="236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0000101010101" charset="-127"/>
                <a:ea typeface="Noto Sans Korean Regular" panose="020B0500000000000000"/>
              </a:rPr>
              <a:t>Noto </a:t>
            </a:r>
            <a:r>
              <a:rPr lang="en-US" altLang="ko-KR" dirty="0" err="1">
                <a:latin typeface="나눔바른고딕" panose="020B0600000101010101" charset="-127"/>
                <a:ea typeface="Noto Sans Korean Regular" panose="020B0500000000000000"/>
              </a:rPr>
              <a:t>san</a:t>
            </a:r>
            <a:r>
              <a:rPr lang="en-US" altLang="ko-KR" dirty="0">
                <a:latin typeface="나눔바른고딕" panose="020B0600000101010101" charset="-127"/>
                <a:ea typeface="Noto Sans Korean Regular" panose="020B0500000000000000"/>
              </a:rPr>
              <a:t> </a:t>
            </a:r>
            <a:r>
              <a:rPr lang="en-US" altLang="ko-KR" dirty="0" err="1">
                <a:latin typeface="나눔바른고딕" panose="020B0600000101010101" charset="-127"/>
                <a:ea typeface="Noto Sans Korean Regular" panose="020B0500000000000000"/>
              </a:rPr>
              <a:t>kr</a:t>
            </a:r>
            <a:r>
              <a:rPr lang="en-US" altLang="ko-KR" dirty="0">
                <a:latin typeface="나눔바른고딕" panose="020B0600000101010101" charset="-127"/>
                <a:ea typeface="Noto Sans Korean Regular" panose="020B0500000000000000"/>
              </a:rPr>
              <a:t> regular</a:t>
            </a:r>
            <a:endParaRPr lang="ko-KR" altLang="en-US" dirty="0">
              <a:latin typeface="나눔바른고딕" panose="020B0600000101010101" charset="-127"/>
              <a:ea typeface="Noto Sans Korean Regular" panose="020B050000000000000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4C2CBD-EC34-964E-474B-6C18563B9F05}"/>
              </a:ext>
            </a:extLst>
          </p:cNvPr>
          <p:cNvSpPr txBox="1"/>
          <p:nvPr/>
        </p:nvSpPr>
        <p:spPr>
          <a:xfrm>
            <a:off x="10390520" y="2285021"/>
            <a:ext cx="180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 Dotum"/>
                <a:ea typeface="나눔스퀘어 ExtraBold" panose="020B0600000101010101"/>
              </a:rPr>
              <a:t>Noto </a:t>
            </a:r>
            <a:r>
              <a:rPr lang="en-US" altLang="ko-KR" dirty="0" err="1">
                <a:latin typeface="KoPub Dotum"/>
                <a:ea typeface="나눔스퀘어 ExtraBold" panose="020B0600000101010101"/>
              </a:rPr>
              <a:t>san</a:t>
            </a:r>
            <a:r>
              <a:rPr lang="en-US" altLang="ko-KR" dirty="0">
                <a:latin typeface="KoPub Dotum"/>
                <a:ea typeface="나눔스퀘어 ExtraBold" panose="020B0600000101010101"/>
              </a:rPr>
              <a:t> </a:t>
            </a:r>
            <a:r>
              <a:rPr lang="en-US" altLang="ko-KR" dirty="0" err="1">
                <a:latin typeface="KoPub Dotum"/>
                <a:ea typeface="나눔스퀘어 ExtraBold" panose="020B0600000101010101"/>
              </a:rPr>
              <a:t>kr</a:t>
            </a:r>
            <a:r>
              <a:rPr lang="en-US" altLang="ko-KR" dirty="0">
                <a:latin typeface="KoPub Dotum"/>
                <a:ea typeface="나눔스퀘어 ExtraBold" panose="020B0600000101010101"/>
              </a:rPr>
              <a:t> bold</a:t>
            </a:r>
            <a:endParaRPr lang="ko-KR" altLang="en-US" dirty="0">
              <a:latin typeface="KoPub Dotum"/>
              <a:ea typeface="나눔스퀘어 ExtraBold" panose="020B0600000101010101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FFEA19-B403-1A35-F37B-FDFD6C67A740}"/>
              </a:ext>
            </a:extLst>
          </p:cNvPr>
          <p:cNvSpPr txBox="1"/>
          <p:nvPr/>
        </p:nvSpPr>
        <p:spPr>
          <a:xfrm>
            <a:off x="8945072" y="2885636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SIZE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37D3F7-DBA3-4CAB-2390-2457600AF21D}"/>
              </a:ext>
            </a:extLst>
          </p:cNvPr>
          <p:cNvSpPr txBox="1"/>
          <p:nvPr/>
        </p:nvSpPr>
        <p:spPr>
          <a:xfrm>
            <a:off x="8668322" y="4345182"/>
            <a:ext cx="3848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 Dotum"/>
              </a:rPr>
              <a:t>Main section contents 16~20px</a:t>
            </a:r>
            <a:endParaRPr lang="ko-KR" altLang="en-US" sz="2000" dirty="0">
              <a:latin typeface="KoPub Dotum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0842AE-54EF-3A10-FF93-38AB1326FA95}"/>
              </a:ext>
            </a:extLst>
          </p:cNvPr>
          <p:cNvSpPr txBox="1"/>
          <p:nvPr/>
        </p:nvSpPr>
        <p:spPr>
          <a:xfrm>
            <a:off x="8865143" y="4745292"/>
            <a:ext cx="3326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KoPub Dotum"/>
              </a:rPr>
              <a:t>Main section title 30px</a:t>
            </a:r>
            <a:endParaRPr lang="ko-KR" altLang="en-US" sz="3200" dirty="0">
              <a:latin typeface="KoPub Dotum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E85B966-CA92-FBCD-81A2-929F59BFEF7D}"/>
              </a:ext>
            </a:extLst>
          </p:cNvPr>
          <p:cNvSpPr txBox="1"/>
          <p:nvPr/>
        </p:nvSpPr>
        <p:spPr>
          <a:xfrm>
            <a:off x="9687554" y="3626270"/>
            <a:ext cx="2666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바른고딕" panose="020B0600000101010101" charset="-127"/>
                <a:ea typeface="나눔바른고딕" panose="020B0600000101010101" charset="-127"/>
              </a:rPr>
              <a:t>Fnb</a:t>
            </a:r>
            <a:r>
              <a:rPr lang="en-US" altLang="ko-KR" sz="1600" dirty="0">
                <a:latin typeface="나눔바른고딕" panose="020B0600000101010101" charset="-127"/>
                <a:ea typeface="나눔바른고딕" panose="020B0600000101010101" charset="-127"/>
              </a:rPr>
              <a:t>  14~16px</a:t>
            </a:r>
            <a:endParaRPr lang="ko-KR" alt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1DD6B13-A88C-88A9-16CE-663E03304559}"/>
              </a:ext>
            </a:extLst>
          </p:cNvPr>
          <p:cNvSpPr txBox="1"/>
          <p:nvPr/>
        </p:nvSpPr>
        <p:spPr>
          <a:xfrm>
            <a:off x="9774978" y="3361268"/>
            <a:ext cx="2666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0000101010101" charset="-127"/>
                <a:ea typeface="나눔바른고딕" panose="020B0600000101010101" charset="-127"/>
              </a:rPr>
              <a:t>Footer 14px</a:t>
            </a:r>
            <a:endParaRPr lang="ko-KR" altLang="en-US" sz="12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759A579-5A74-EE5E-5363-1CB7D2BE71C5}"/>
              </a:ext>
            </a:extLst>
          </p:cNvPr>
          <p:cNvSpPr/>
          <p:nvPr/>
        </p:nvSpPr>
        <p:spPr>
          <a:xfrm>
            <a:off x="6045658" y="3744141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E158B9-032A-B44A-0347-CBFC29BF1FC3}"/>
              </a:ext>
            </a:extLst>
          </p:cNvPr>
          <p:cNvSpPr/>
          <p:nvPr/>
        </p:nvSpPr>
        <p:spPr>
          <a:xfrm>
            <a:off x="6045658" y="3744141"/>
            <a:ext cx="670093" cy="527516"/>
          </a:xfrm>
          <a:prstGeom prst="rect">
            <a:avLst/>
          </a:prstGeom>
          <a:solidFill>
            <a:srgbClr val="F3F3F3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91" name="TextBox 40">
            <a:extLst>
              <a:ext uri="{FF2B5EF4-FFF2-40B4-BE49-F238E27FC236}">
                <a16:creationId xmlns:a16="http://schemas.microsoft.com/office/drawing/2014/main" id="{DAD002E1-DB6F-90D3-55FA-56B4A86FCA5B}"/>
              </a:ext>
            </a:extLst>
          </p:cNvPr>
          <p:cNvSpPr txBox="1"/>
          <p:nvPr/>
        </p:nvSpPr>
        <p:spPr>
          <a:xfrm>
            <a:off x="5936717" y="4268832"/>
            <a:ext cx="8879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800" dirty="0">
                <a:latin typeface="나눔스퀘어 ExtraBold" panose="020B0600000101010101" pitchFamily="50" charset="-127"/>
                <a:ea typeface="나눔스퀘어_ac" panose="020B0600000101010101" pitchFamily="50" charset="-127"/>
              </a:rPr>
              <a:t>GREY</a:t>
            </a: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#F3F3F3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036D6D-9D9D-091D-1701-5C782C132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85" y="1545814"/>
            <a:ext cx="2018348" cy="4706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B5058B-5FFA-58D0-8E81-C1DFE637FFBD}"/>
              </a:ext>
            </a:extLst>
          </p:cNvPr>
          <p:cNvSpPr txBox="1"/>
          <p:nvPr/>
        </p:nvSpPr>
        <p:spPr>
          <a:xfrm>
            <a:off x="9802298" y="4040779"/>
            <a:ext cx="1358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 Dotum"/>
              </a:rPr>
              <a:t>GNB 20px</a:t>
            </a:r>
            <a:endParaRPr lang="ko-KR" altLang="en-US" sz="2000" dirty="0">
              <a:latin typeface="KoPub Dotum"/>
            </a:endParaRPr>
          </a:p>
        </p:txBody>
      </p:sp>
    </p:spTree>
    <p:extLst>
      <p:ext uri="{BB962C8B-B14F-4D97-AF65-F5344CB8AC3E}">
        <p14:creationId xmlns:p14="http://schemas.microsoft.com/office/powerpoint/2010/main" val="244506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7D926D-D2EB-DDC1-7D64-E2538F1D568D}"/>
              </a:ext>
            </a:extLst>
          </p:cNvPr>
          <p:cNvSpPr/>
          <p:nvPr/>
        </p:nvSpPr>
        <p:spPr>
          <a:xfrm>
            <a:off x="10114371" y="1976284"/>
            <a:ext cx="211393" cy="904568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F7CE37-57A5-B5C1-3CE8-3C940EEB3254}"/>
              </a:ext>
            </a:extLst>
          </p:cNvPr>
          <p:cNvSpPr/>
          <p:nvPr/>
        </p:nvSpPr>
        <p:spPr>
          <a:xfrm>
            <a:off x="8591497" y="1976935"/>
            <a:ext cx="211393" cy="904568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247415-29AD-4753-6EC4-94A0E36B81F4}"/>
              </a:ext>
            </a:extLst>
          </p:cNvPr>
          <p:cNvSpPr/>
          <p:nvPr/>
        </p:nvSpPr>
        <p:spPr>
          <a:xfrm>
            <a:off x="6923721" y="1976284"/>
            <a:ext cx="211393" cy="904568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9B227-041C-3974-D867-3B33DA2F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505"/>
            <a:ext cx="5647103" cy="3388261"/>
          </a:xfrm>
          <a:prstGeom prst="rect">
            <a:avLst/>
          </a:prstGeom>
          <a:effectLst>
            <a:softEdge rad="1016000"/>
          </a:effectLst>
        </p:spPr>
      </p:pic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D1EC15B4-1713-EBB4-CBFF-27D3AB571962}"/>
              </a:ext>
            </a:extLst>
          </p:cNvPr>
          <p:cNvSpPr/>
          <p:nvPr/>
        </p:nvSpPr>
        <p:spPr>
          <a:xfrm>
            <a:off x="0" y="511278"/>
            <a:ext cx="12192000" cy="157316"/>
          </a:xfrm>
          <a:prstGeom prst="round1Rect">
            <a:avLst/>
          </a:prstGeom>
          <a:solidFill>
            <a:srgbClr val="02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한쪽 모서리 4">
            <a:extLst>
              <a:ext uri="{FF2B5EF4-FFF2-40B4-BE49-F238E27FC236}">
                <a16:creationId xmlns:a16="http://schemas.microsoft.com/office/drawing/2014/main" id="{63162F79-3E47-67EA-0F1F-13CCAB7FE40F}"/>
              </a:ext>
            </a:extLst>
          </p:cNvPr>
          <p:cNvSpPr/>
          <p:nvPr/>
        </p:nvSpPr>
        <p:spPr>
          <a:xfrm rot="5400000">
            <a:off x="-2871019" y="3323304"/>
            <a:ext cx="6858000" cy="211392"/>
          </a:xfrm>
          <a:prstGeom prst="round1Rect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6FB142-A2EB-18C8-B693-1DE17B414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00" y="2125505"/>
            <a:ext cx="3172992" cy="1436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933CE7-0DF9-DB9A-DC64-6771E9FC0542}"/>
              </a:ext>
            </a:extLst>
          </p:cNvPr>
          <p:cNvSpPr txBox="1"/>
          <p:nvPr/>
        </p:nvSpPr>
        <p:spPr>
          <a:xfrm>
            <a:off x="663678" y="766726"/>
            <a:ext cx="140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INDEX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0394B2C1-A4AB-59B9-1ACA-0A6E349FFCDE}"/>
              </a:ext>
            </a:extLst>
          </p:cNvPr>
          <p:cNvSpPr/>
          <p:nvPr/>
        </p:nvSpPr>
        <p:spPr>
          <a:xfrm>
            <a:off x="5486563" y="2094922"/>
            <a:ext cx="6410631" cy="648929"/>
          </a:xfrm>
          <a:prstGeom prst="homePlate">
            <a:avLst/>
          </a:prstGeom>
          <a:solidFill>
            <a:srgbClr val="02348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C8788D0E-9A4B-157B-12B8-BAA94AE2EFE1}"/>
              </a:ext>
            </a:extLst>
          </p:cNvPr>
          <p:cNvSpPr/>
          <p:nvPr/>
        </p:nvSpPr>
        <p:spPr>
          <a:xfrm>
            <a:off x="6947165" y="1976935"/>
            <a:ext cx="489016" cy="904568"/>
          </a:xfrm>
          <a:prstGeom prst="chevron">
            <a:avLst/>
          </a:prstGeom>
          <a:solidFill>
            <a:srgbClr val="128C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534B1FFF-3C7C-E35C-F6F0-FE8216EBCF68}"/>
              </a:ext>
            </a:extLst>
          </p:cNvPr>
          <p:cNvSpPr/>
          <p:nvPr/>
        </p:nvSpPr>
        <p:spPr>
          <a:xfrm>
            <a:off x="8600413" y="1976284"/>
            <a:ext cx="489016" cy="904568"/>
          </a:xfrm>
          <a:prstGeom prst="chevron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43274CA8-5102-6474-82BA-658C97CE7278}"/>
              </a:ext>
            </a:extLst>
          </p:cNvPr>
          <p:cNvSpPr/>
          <p:nvPr/>
        </p:nvSpPr>
        <p:spPr>
          <a:xfrm>
            <a:off x="10121616" y="1976935"/>
            <a:ext cx="489016" cy="904568"/>
          </a:xfrm>
          <a:prstGeom prst="chevron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89510-91E3-20D4-1DF2-0F0D076F30A4}"/>
              </a:ext>
            </a:extLst>
          </p:cNvPr>
          <p:cNvSpPr txBox="1"/>
          <p:nvPr/>
        </p:nvSpPr>
        <p:spPr>
          <a:xfrm>
            <a:off x="5486563" y="2258679"/>
            <a:ext cx="163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INTRODUCE</a:t>
            </a:r>
            <a:endParaRPr lang="ko-KR" altLang="en-US" b="1" dirty="0">
              <a:solidFill>
                <a:schemeClr val="bg1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59E9F-2455-6E09-28E4-380CF5AB1D67}"/>
              </a:ext>
            </a:extLst>
          </p:cNvPr>
          <p:cNvSpPr txBox="1"/>
          <p:nvPr/>
        </p:nvSpPr>
        <p:spPr>
          <a:xfrm>
            <a:off x="7171621" y="2094922"/>
            <a:ext cx="163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TARGET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ANALYSIS</a:t>
            </a:r>
            <a:endParaRPr lang="ko-KR" altLang="en-US" b="1" dirty="0">
              <a:solidFill>
                <a:schemeClr val="bg1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23D1C2-105C-FE7A-2E65-948E9D6D7BDF}"/>
              </a:ext>
            </a:extLst>
          </p:cNvPr>
          <p:cNvSpPr txBox="1"/>
          <p:nvPr/>
        </p:nvSpPr>
        <p:spPr>
          <a:xfrm>
            <a:off x="8776413" y="2097520"/>
            <a:ext cx="163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BENCH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MARKING</a:t>
            </a:r>
            <a:endParaRPr lang="ko-KR" altLang="en-US" b="1" dirty="0">
              <a:solidFill>
                <a:schemeClr val="bg1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3FC6B-1E95-BBF6-EEF0-4AFF6041271A}"/>
              </a:ext>
            </a:extLst>
          </p:cNvPr>
          <p:cNvSpPr txBox="1"/>
          <p:nvPr/>
        </p:nvSpPr>
        <p:spPr>
          <a:xfrm>
            <a:off x="10281146" y="2094922"/>
            <a:ext cx="163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RENEWAL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CONCEPT</a:t>
            </a:r>
            <a:endParaRPr lang="ko-KR" altLang="en-US" b="1" dirty="0">
              <a:solidFill>
                <a:schemeClr val="bg1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B3E10-3A26-2D94-B280-EE72D309EE4F}"/>
              </a:ext>
            </a:extLst>
          </p:cNvPr>
          <p:cNvSpPr txBox="1"/>
          <p:nvPr/>
        </p:nvSpPr>
        <p:spPr>
          <a:xfrm>
            <a:off x="5688234" y="3414187"/>
            <a:ext cx="1243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병원소개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3FC5E-BD27-ADE4-E527-92DB63869C5E}"/>
              </a:ext>
            </a:extLst>
          </p:cNvPr>
          <p:cNvSpPr txBox="1"/>
          <p:nvPr/>
        </p:nvSpPr>
        <p:spPr>
          <a:xfrm>
            <a:off x="5486563" y="3898810"/>
            <a:ext cx="170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요구사항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5CA604-C424-8791-5AF9-C96CA9D06DE2}"/>
              </a:ext>
            </a:extLst>
          </p:cNvPr>
          <p:cNvSpPr txBox="1"/>
          <p:nvPr/>
        </p:nvSpPr>
        <p:spPr>
          <a:xfrm>
            <a:off x="5520898" y="4372862"/>
            <a:ext cx="163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사용자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197480-0FD9-33FC-37ED-4543E3B376C9}"/>
              </a:ext>
            </a:extLst>
          </p:cNvPr>
          <p:cNvSpPr txBox="1"/>
          <p:nvPr/>
        </p:nvSpPr>
        <p:spPr>
          <a:xfrm>
            <a:off x="7329455" y="3412662"/>
            <a:ext cx="1243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타겟설정</a:t>
            </a:r>
            <a:endParaRPr lang="ko-KR" altLang="en-US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72E382-DBFD-4728-8E33-7DB21958CD07}"/>
              </a:ext>
            </a:extLst>
          </p:cNvPr>
          <p:cNvSpPr txBox="1"/>
          <p:nvPr/>
        </p:nvSpPr>
        <p:spPr>
          <a:xfrm>
            <a:off x="7048403" y="3786911"/>
            <a:ext cx="1821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MAIN</a:t>
            </a:r>
          </a:p>
          <a:p>
            <a:pPr algn="ctr"/>
            <a:r>
              <a:rPr lang="en-US" altLang="ko-KR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PERSONA</a:t>
            </a:r>
            <a:endParaRPr lang="ko-KR" altLang="en-US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6B0465-4413-6750-D8E7-1A6A87CD40C2}"/>
              </a:ext>
            </a:extLst>
          </p:cNvPr>
          <p:cNvSpPr txBox="1"/>
          <p:nvPr/>
        </p:nvSpPr>
        <p:spPr>
          <a:xfrm>
            <a:off x="7048403" y="4419028"/>
            <a:ext cx="1821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SUB </a:t>
            </a:r>
          </a:p>
          <a:p>
            <a:pPr algn="ctr"/>
            <a:r>
              <a:rPr lang="en-US" altLang="ko-KR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PERSONA</a:t>
            </a:r>
            <a:endParaRPr lang="ko-KR" altLang="en-US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44D190-AD70-D83D-80B4-384D5F603A4A}"/>
              </a:ext>
            </a:extLst>
          </p:cNvPr>
          <p:cNvSpPr txBox="1"/>
          <p:nvPr/>
        </p:nvSpPr>
        <p:spPr>
          <a:xfrm>
            <a:off x="8915139" y="3416647"/>
            <a:ext cx="12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</a:t>
            </a:r>
            <a:endParaRPr lang="en-US" altLang="ko-KR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C2E821-83A7-AF99-8601-F1E36B7A6249}"/>
              </a:ext>
            </a:extLst>
          </p:cNvPr>
          <p:cNvSpPr txBox="1"/>
          <p:nvPr/>
        </p:nvSpPr>
        <p:spPr>
          <a:xfrm>
            <a:off x="8960333" y="4048763"/>
            <a:ext cx="12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</a:t>
            </a:r>
            <a:endParaRPr lang="en-US" altLang="ko-KR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장</a:t>
            </a:r>
            <a:r>
              <a:rPr lang="en-US" altLang="ko-KR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/</a:t>
            </a:r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단점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1BC89-D942-7C43-244F-961A51DE8EEE}"/>
              </a:ext>
            </a:extLst>
          </p:cNvPr>
          <p:cNvSpPr txBox="1"/>
          <p:nvPr/>
        </p:nvSpPr>
        <p:spPr>
          <a:xfrm>
            <a:off x="8903040" y="6129786"/>
            <a:ext cx="142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SWOT</a:t>
            </a:r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7536E9-44E4-A879-CE48-2FCE0FE72298}"/>
              </a:ext>
            </a:extLst>
          </p:cNvPr>
          <p:cNvSpPr txBox="1"/>
          <p:nvPr/>
        </p:nvSpPr>
        <p:spPr>
          <a:xfrm>
            <a:off x="10424437" y="3416647"/>
            <a:ext cx="12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구체적 </a:t>
            </a:r>
            <a:endParaRPr lang="en-US" altLang="ko-KR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구현방안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2906BA-7AD8-A655-BDBA-4D9E2002CF01}"/>
              </a:ext>
            </a:extLst>
          </p:cNvPr>
          <p:cNvSpPr txBox="1"/>
          <p:nvPr/>
        </p:nvSpPr>
        <p:spPr>
          <a:xfrm>
            <a:off x="10450314" y="4048763"/>
            <a:ext cx="1243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사이트맵</a:t>
            </a:r>
            <a:endParaRPr lang="ko-KR" altLang="en-US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607755-7F54-39D7-666F-64FB299FB071}"/>
              </a:ext>
            </a:extLst>
          </p:cNvPr>
          <p:cNvSpPr txBox="1"/>
          <p:nvPr/>
        </p:nvSpPr>
        <p:spPr>
          <a:xfrm>
            <a:off x="10450314" y="4413678"/>
            <a:ext cx="12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아이디어</a:t>
            </a:r>
            <a:endParaRPr lang="en-US" altLang="ko-KR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스케치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DA6C7B-2E26-B1EA-AF91-F3A61BABEAAA}"/>
              </a:ext>
            </a:extLst>
          </p:cNvPr>
          <p:cNvSpPr txBox="1"/>
          <p:nvPr/>
        </p:nvSpPr>
        <p:spPr>
          <a:xfrm>
            <a:off x="10450314" y="5050211"/>
            <a:ext cx="12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와이어</a:t>
            </a:r>
            <a:endParaRPr lang="en-US" altLang="ko-KR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프레임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062EB2-6919-3573-667E-96AC6F83270D}"/>
              </a:ext>
            </a:extLst>
          </p:cNvPr>
          <p:cNvSpPr txBox="1"/>
          <p:nvPr/>
        </p:nvSpPr>
        <p:spPr>
          <a:xfrm>
            <a:off x="10450314" y="5682327"/>
            <a:ext cx="1243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스토리보드</a:t>
            </a:r>
            <a:endParaRPr lang="en-US" altLang="ko-KR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12B1AC-FFDF-2066-C51B-B6C4D35F948B}"/>
              </a:ext>
            </a:extLst>
          </p:cNvPr>
          <p:cNvSpPr txBox="1"/>
          <p:nvPr/>
        </p:nvSpPr>
        <p:spPr>
          <a:xfrm>
            <a:off x="8915139" y="4680638"/>
            <a:ext cx="135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</a:t>
            </a:r>
            <a:endParaRPr lang="en-US" altLang="ko-KR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홈페이지분석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8A6023-687D-6A33-3597-C8A1D2D00741}"/>
              </a:ext>
            </a:extLst>
          </p:cNvPr>
          <p:cNvSpPr txBox="1"/>
          <p:nvPr/>
        </p:nvSpPr>
        <p:spPr>
          <a:xfrm>
            <a:off x="8795431" y="5366195"/>
            <a:ext cx="159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</a:t>
            </a:r>
            <a:endParaRPr lang="en-US" altLang="ko-KR" sz="1400" dirty="0"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홈페이지 장</a:t>
            </a:r>
            <a:r>
              <a:rPr lang="en-US" altLang="ko-KR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/</a:t>
            </a:r>
            <a:r>
              <a:rPr lang="ko-KR" altLang="en-US" sz="1400" dirty="0"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단점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6AB427F5-29A4-652B-96E0-B2E9C1A5E347}"/>
              </a:ext>
            </a:extLst>
          </p:cNvPr>
          <p:cNvSpPr/>
          <p:nvPr/>
        </p:nvSpPr>
        <p:spPr>
          <a:xfrm rot="10800000">
            <a:off x="6175198" y="2978917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F06B2D7E-C6C9-AAEA-B3CC-25C773D3AC4C}"/>
              </a:ext>
            </a:extLst>
          </p:cNvPr>
          <p:cNvSpPr/>
          <p:nvPr/>
        </p:nvSpPr>
        <p:spPr>
          <a:xfrm rot="10800000">
            <a:off x="7804518" y="2988715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8851B29B-7F87-C9C7-1AC6-5AE4E7DE3C9B}"/>
              </a:ext>
            </a:extLst>
          </p:cNvPr>
          <p:cNvSpPr/>
          <p:nvPr/>
        </p:nvSpPr>
        <p:spPr>
          <a:xfrm rot="10800000">
            <a:off x="9408832" y="2977157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450B7CB6-3DDD-85B3-9376-41001A7CBDCA}"/>
              </a:ext>
            </a:extLst>
          </p:cNvPr>
          <p:cNvSpPr/>
          <p:nvPr/>
        </p:nvSpPr>
        <p:spPr>
          <a:xfrm rot="10800000">
            <a:off x="10904916" y="2978746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A05186F-2A5B-F7A9-9A9D-192BB3A1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66303D-A8FC-17F3-8BDF-B157A2A24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85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6D6BCC-71FF-F789-C9F4-5DF16ED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FA112-AE05-133D-C653-F0AED9C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696D3-75FC-FF38-A149-A816529B2EA1}"/>
              </a:ext>
            </a:extLst>
          </p:cNvPr>
          <p:cNvSpPr txBox="1"/>
          <p:nvPr/>
        </p:nvSpPr>
        <p:spPr>
          <a:xfrm>
            <a:off x="542924" y="794539"/>
            <a:ext cx="385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 홈페이지 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장</a:t>
            </a:r>
            <a:r>
              <a:rPr lang="ko-KR" altLang="en-US" sz="2800" b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점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7CFE97-38A3-9241-39D8-77DD0110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171256"/>
            <a:ext cx="5295900" cy="2797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BC651F-C2E8-47F6-2B5D-4F8BBA530C12}"/>
              </a:ext>
            </a:extLst>
          </p:cNvPr>
          <p:cNvSpPr txBox="1"/>
          <p:nvPr/>
        </p:nvSpPr>
        <p:spPr>
          <a:xfrm>
            <a:off x="7022696" y="2723514"/>
            <a:ext cx="48359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큰 팝업창은 현재 서울대학병원의 최신뉴스를 알아보기 쉬우며 슬라이딩의 </a:t>
            </a:r>
            <a:r>
              <a:rPr lang="en-US" altLang="ko-KR" sz="1400" dirty="0">
                <a:ea typeface="Noto Sans Korean Regular" panose="020B0500000000000000"/>
              </a:rPr>
              <a:t>swiper </a:t>
            </a:r>
            <a:r>
              <a:rPr lang="ko-KR" altLang="en-US" sz="1400" dirty="0">
                <a:ea typeface="Noto Sans Korean Regular" panose="020B0500000000000000"/>
              </a:rPr>
              <a:t>기능으로 자동으로 혹은 수동으로 정보들을 알아볼 수 있어 좋았습니다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400" dirty="0">
              <a:ea typeface="Noto Sans Korean Regular" panose="020B0500000000000000"/>
            </a:endParaRPr>
          </a:p>
          <a:p>
            <a:r>
              <a:rPr lang="ko-KR" altLang="en-US" sz="1400" dirty="0">
                <a:ea typeface="Noto Sans Korean Regular" panose="020B0500000000000000"/>
              </a:rPr>
              <a:t>병원에 주요 방문하는 사용자들의 편의 고려한 </a:t>
            </a:r>
            <a:r>
              <a:rPr lang="en-US" altLang="ko-KR" sz="1400" dirty="0">
                <a:ea typeface="Noto Sans Korean Regular" panose="020B0500000000000000"/>
              </a:rPr>
              <a:t>Grid</a:t>
            </a:r>
            <a:r>
              <a:rPr lang="ko-KR" altLang="en-US" sz="1400" dirty="0">
                <a:ea typeface="Noto Sans Korean Regular" panose="020B0500000000000000"/>
              </a:rPr>
              <a:t>부분의 접근성을 더욱 용이하게 만들었으며 병원의 정보들을 정리한 </a:t>
            </a:r>
            <a:r>
              <a:rPr lang="en-US" altLang="ko-KR" sz="1400" dirty="0">
                <a:ea typeface="Noto Sans Korean Regular" panose="020B0500000000000000"/>
              </a:rPr>
              <a:t>GNB</a:t>
            </a:r>
            <a:r>
              <a:rPr lang="ko-KR" altLang="en-US" sz="1400" dirty="0">
                <a:ea typeface="Noto Sans Korean Regular" panose="020B0500000000000000"/>
              </a:rPr>
              <a:t>바는 사용자들 방문을 더욱 용이하게 하였습니다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4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또한 검색창이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Head 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부분의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Title 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오른쪽 부분에 위치해 있으며 정보를 손쉽게 검색할 수 있는 점이 좋았습니다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53023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6D6BCC-71FF-F789-C9F4-5DF16ED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FA112-AE05-133D-C653-F0AED9C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696D3-75FC-FF38-A149-A816529B2EA1}"/>
              </a:ext>
            </a:extLst>
          </p:cNvPr>
          <p:cNvSpPr txBox="1"/>
          <p:nvPr/>
        </p:nvSpPr>
        <p:spPr>
          <a:xfrm>
            <a:off x="542924" y="794539"/>
            <a:ext cx="385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 홈페이지 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장</a:t>
            </a:r>
            <a:r>
              <a:rPr lang="ko-KR" altLang="en-US" sz="2800" b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점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F2ECA0-B0BD-74C2-8797-84DA7A9A9BC1}"/>
              </a:ext>
            </a:extLst>
          </p:cNvPr>
          <p:cNvGrpSpPr/>
          <p:nvPr/>
        </p:nvGrpSpPr>
        <p:grpSpPr>
          <a:xfrm>
            <a:off x="1057275" y="1732325"/>
            <a:ext cx="5533229" cy="3845197"/>
            <a:chOff x="1343025" y="1675175"/>
            <a:chExt cx="5533229" cy="38451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0EAF45-FF1C-6903-05D2-2A2DB07E8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418" y="1675175"/>
              <a:ext cx="4974363" cy="188404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2BF8B6-15F1-2E82-2367-56FB3722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025" y="2617197"/>
              <a:ext cx="5533229" cy="29031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BFB3CE-4332-BE40-A0C5-411B88227484}"/>
                </a:ext>
              </a:extLst>
            </p:cNvPr>
            <p:cNvSpPr/>
            <p:nvPr/>
          </p:nvSpPr>
          <p:spPr>
            <a:xfrm>
              <a:off x="5824537" y="1924139"/>
              <a:ext cx="542925" cy="342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EA117D-E156-DE80-BC48-B95B74D2B751}"/>
                </a:ext>
              </a:extLst>
            </p:cNvPr>
            <p:cNvSpPr/>
            <p:nvPr/>
          </p:nvSpPr>
          <p:spPr>
            <a:xfrm>
              <a:off x="2557462" y="3462858"/>
              <a:ext cx="3052763" cy="13957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BB6A7EA-A10C-1DEA-2A98-D2B03D27F5E4}"/>
                </a:ext>
              </a:extLst>
            </p:cNvPr>
            <p:cNvCxnSpPr/>
            <p:nvPr/>
          </p:nvCxnSpPr>
          <p:spPr>
            <a:xfrm flipH="1">
              <a:off x="5191125" y="2267039"/>
              <a:ext cx="633412" cy="119581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9F1CF8-2936-91CC-44A7-93AEEB057464}"/>
              </a:ext>
            </a:extLst>
          </p:cNvPr>
          <p:cNvSpPr txBox="1"/>
          <p:nvPr/>
        </p:nvSpPr>
        <p:spPr>
          <a:xfrm>
            <a:off x="6908396" y="3007592"/>
            <a:ext cx="50740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방문자가 정보를 </a:t>
            </a:r>
            <a:r>
              <a:rPr lang="en-US" altLang="ko-KR" sz="1400" dirty="0">
                <a:ea typeface="Noto Sans Korean Regular" panose="020B0500000000000000"/>
              </a:rPr>
              <a:t>GNB </a:t>
            </a:r>
            <a:r>
              <a:rPr lang="ko-KR" altLang="en-US" sz="1400" dirty="0">
                <a:ea typeface="Noto Sans Korean Regular" panose="020B0500000000000000"/>
              </a:rPr>
              <a:t>혹은 </a:t>
            </a:r>
            <a:r>
              <a:rPr lang="en-US" altLang="ko-KR" sz="1400" dirty="0">
                <a:ea typeface="Noto Sans Korean Regular" panose="020B0500000000000000"/>
              </a:rPr>
              <a:t>Main section</a:t>
            </a:r>
            <a:r>
              <a:rPr lang="ko-KR" altLang="en-US" sz="1400" dirty="0">
                <a:ea typeface="Noto Sans Korean Regular" panose="020B0500000000000000"/>
              </a:rPr>
              <a:t>에서 정보를 찾아볼 필요 없이 검색창을 이용하여 검색을 쉽게 할 수 있습니다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4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endParaRPr lang="en-US" altLang="ko-KR" sz="14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 검색창을 클릭하였을 경우 상세 검색 및 자동 키워드 완성 기능으로 방문자들이 주로 찾는 내용들을 쉽게 검색할 수 있어 편리하였습니다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877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6D6BCC-71FF-F789-C9F4-5DF16ED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FA112-AE05-133D-C653-F0AED9C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696D3-75FC-FF38-A149-A816529B2EA1}"/>
              </a:ext>
            </a:extLst>
          </p:cNvPr>
          <p:cNvSpPr txBox="1"/>
          <p:nvPr/>
        </p:nvSpPr>
        <p:spPr>
          <a:xfrm>
            <a:off x="542924" y="794539"/>
            <a:ext cx="385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 홈페이지 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장</a:t>
            </a:r>
            <a:r>
              <a:rPr lang="ko-KR" altLang="en-US" sz="2800" b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점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622E7F-FCD2-D97F-4C48-E5FF804A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3" y="2156460"/>
            <a:ext cx="6163432" cy="3168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FC9BD0-1067-10B3-A1AE-B3E6DC01C730}"/>
              </a:ext>
            </a:extLst>
          </p:cNvPr>
          <p:cNvSpPr txBox="1"/>
          <p:nvPr/>
        </p:nvSpPr>
        <p:spPr>
          <a:xfrm>
            <a:off x="7358059" y="2463194"/>
            <a:ext cx="45565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메인 섹션 중 한 부분은 의료진 찾기 검색창이 있어 빠르게 조회를 할 수 있는 장점이 있습니다</a:t>
            </a:r>
            <a:r>
              <a:rPr lang="en-US" altLang="ko-KR" sz="1400" dirty="0">
                <a:ea typeface="Noto Sans Korean Regular" panose="020B0500000000000000"/>
              </a:rPr>
              <a:t>. </a:t>
            </a:r>
          </a:p>
          <a:p>
            <a:endParaRPr lang="en-US" altLang="ko-KR" sz="1400" dirty="0">
              <a:ea typeface="Noto Sans Korean Regular" panose="020B0500000000000000"/>
            </a:endParaRPr>
          </a:p>
          <a:p>
            <a:endParaRPr lang="en-US" altLang="ko-KR" sz="1400" dirty="0">
              <a:ea typeface="Noto Sans Korean Regular" panose="020B0500000000000000"/>
            </a:endParaRPr>
          </a:p>
          <a:p>
            <a:r>
              <a:rPr lang="ko-KR" altLang="en-US" sz="1400" dirty="0">
                <a:ea typeface="Noto Sans Korean Regular" panose="020B0500000000000000"/>
              </a:rPr>
              <a:t>또한 병원소식 및 채용에 관한 정보들의 </a:t>
            </a:r>
            <a:r>
              <a:rPr lang="en-US" altLang="ko-KR" sz="1400" dirty="0">
                <a:ea typeface="Noto Sans Korean Regular" panose="020B0500000000000000"/>
              </a:rPr>
              <a:t>title </a:t>
            </a:r>
            <a:r>
              <a:rPr lang="ko-KR" altLang="en-US" sz="1400" dirty="0">
                <a:ea typeface="Noto Sans Korean Regular" panose="020B0500000000000000"/>
              </a:rPr>
              <a:t>텍스트와 </a:t>
            </a:r>
            <a:r>
              <a:rPr lang="en-US" altLang="ko-KR" sz="1400" dirty="0">
                <a:ea typeface="Noto Sans Korean Regular" panose="020B0500000000000000"/>
              </a:rPr>
              <a:t>contents </a:t>
            </a:r>
            <a:r>
              <a:rPr lang="ko-KR" altLang="en-US" sz="1400" dirty="0">
                <a:ea typeface="Noto Sans Korean Regular" panose="020B0500000000000000"/>
              </a:rPr>
              <a:t>텍스트가 정렬이 잘 되어 있어 가독성이 좋습니다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  <a:endParaRPr lang="en-US" altLang="ko-KR" sz="14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endParaRPr lang="en-US" altLang="ko-KR" sz="14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 사용자의 편의를 생각하여 </a:t>
            </a:r>
            <a:r>
              <a:rPr lang="en-US" altLang="ko-KR" sz="1600" b="1" dirty="0" err="1">
                <a:solidFill>
                  <a:srgbClr val="023489"/>
                </a:solidFill>
                <a:ea typeface="Noto Sans Korean Regular" panose="020B0500000000000000"/>
              </a:rPr>
              <a:t>Img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를 삽입하고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Text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의 중요 부분만 짧게 삽입하여 가독성을 </a:t>
            </a:r>
            <a:r>
              <a:rPr lang="ko-KR" altLang="en-US" sz="1600" b="1" dirty="0" err="1">
                <a:solidFill>
                  <a:srgbClr val="023489"/>
                </a:solidFill>
                <a:ea typeface="Noto Sans Korean Regular" panose="020B0500000000000000"/>
              </a:rPr>
              <a:t>높혔습니다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013220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6D6BCC-71FF-F789-C9F4-5DF16ED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FA112-AE05-133D-C653-F0AED9C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696D3-75FC-FF38-A149-A816529B2EA1}"/>
              </a:ext>
            </a:extLst>
          </p:cNvPr>
          <p:cNvSpPr txBox="1"/>
          <p:nvPr/>
        </p:nvSpPr>
        <p:spPr>
          <a:xfrm>
            <a:off x="542924" y="794539"/>
            <a:ext cx="385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 홈페이지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DD72D3-9BE1-3641-64A6-C49FDF73C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975769"/>
            <a:ext cx="3280410" cy="38559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B5EB8-1A46-592C-3B64-502A2183D431}"/>
              </a:ext>
            </a:extLst>
          </p:cNvPr>
          <p:cNvSpPr txBox="1"/>
          <p:nvPr/>
        </p:nvSpPr>
        <p:spPr>
          <a:xfrm>
            <a:off x="6096000" y="2700634"/>
            <a:ext cx="569061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홈페이지가 적응형으로 제작이 되어 컴퓨터 웹으로만 접속하여 방문할 때 최적화 현상이 일어납니다</a:t>
            </a:r>
            <a:r>
              <a:rPr lang="en-US" altLang="ko-KR" sz="1400" dirty="0">
                <a:ea typeface="Noto Sans Korean Regular" panose="020B0500000000000000"/>
              </a:rPr>
              <a:t>. </a:t>
            </a:r>
          </a:p>
          <a:p>
            <a:endParaRPr lang="en-US" altLang="ko-KR" sz="1400" dirty="0">
              <a:ea typeface="Noto Sans Korean Regular" panose="020B0500000000000000"/>
            </a:endParaRPr>
          </a:p>
          <a:p>
            <a:r>
              <a:rPr lang="ko-KR" altLang="en-US" sz="1400" dirty="0">
                <a:ea typeface="Noto Sans Korean Regular" panose="020B0500000000000000"/>
              </a:rPr>
              <a:t>요즘에는 모바일로 한 손안에 웹을 사용하는 유저들이 많기 때문에 그 부분을 생각을 해야 합니다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4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 컴퓨터 보다 모바일 웹 사용자들의 접근은 많아졌으므로 이 부분을 고려하여 반응형으로 제작을 하여야 합니다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</a:p>
          <a:p>
            <a:endParaRPr lang="en-US" altLang="ko-KR" sz="16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바쁜 직장인들이 노후 된 부모님을 대신하여 모바일로 손쉽게 예약을 할 것을 고려해야 할 듯 합니다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315247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6D6BCC-71FF-F789-C9F4-5DF16ED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FA112-AE05-133D-C653-F0AED9C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696D3-75FC-FF38-A149-A816529B2EA1}"/>
              </a:ext>
            </a:extLst>
          </p:cNvPr>
          <p:cNvSpPr txBox="1"/>
          <p:nvPr/>
        </p:nvSpPr>
        <p:spPr>
          <a:xfrm>
            <a:off x="542924" y="794539"/>
            <a:ext cx="385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 홈페이지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86712-7F32-9BF3-0A7C-D7246F72D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70" y="2508317"/>
            <a:ext cx="4931559" cy="2828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0ADCF-D937-CD78-9FAB-AE32382C5387}"/>
              </a:ext>
            </a:extLst>
          </p:cNvPr>
          <p:cNvSpPr txBox="1"/>
          <p:nvPr/>
        </p:nvSpPr>
        <p:spPr>
          <a:xfrm>
            <a:off x="6534148" y="3076393"/>
            <a:ext cx="53340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메인 섹션 중 하단 부분에 병원을 소개하는 위치와 그 외의 시설들을 소개하는 정보가 스크롤을 하여 밑으로 내려가야 하는 단점이 있습니다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  <a:p>
            <a:endParaRPr lang="en-US" altLang="ko-KR" sz="1400" b="1" dirty="0">
              <a:solidFill>
                <a:srgbClr val="023489"/>
              </a:solidFill>
              <a:ea typeface="Noto Sans Korean Regular" panose="020B0500000000000000"/>
            </a:endParaRPr>
          </a:p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 사용자의 편의를 생각하여 이러한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Main section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을 </a:t>
            </a:r>
            <a:r>
              <a:rPr lang="ko-KR" altLang="en-US" sz="1600" b="1" dirty="0" err="1">
                <a:solidFill>
                  <a:srgbClr val="023489"/>
                </a:solidFill>
                <a:ea typeface="Noto Sans Korean Regular" panose="020B0500000000000000"/>
              </a:rPr>
              <a:t>퀵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 메뉴바를 만들어 오른쪽 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aside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에 붙여 만들어서 스크롤을 할 때 계속 따라올 수 있는 기능을 첨가하겠습니다</a:t>
            </a:r>
            <a:r>
              <a:rPr lang="en-US" altLang="ko-KR" sz="1600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33058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6D6BCC-71FF-F789-C9F4-5DF16ED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FA112-AE05-133D-C653-F0AED9C7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696D3-75FC-FF38-A149-A816529B2EA1}"/>
              </a:ext>
            </a:extLst>
          </p:cNvPr>
          <p:cNvSpPr txBox="1"/>
          <p:nvPr/>
        </p:nvSpPr>
        <p:spPr>
          <a:xfrm>
            <a:off x="542924" y="794539"/>
            <a:ext cx="385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타기관 홈페이지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23B800-0512-D3DE-0464-5106043DE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2071587"/>
            <a:ext cx="3857625" cy="2003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CEC272-FC23-354A-50D4-0E86777A4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30" y="4436745"/>
            <a:ext cx="6084570" cy="1348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3942E7F-9030-D809-46B0-0FECA06D42DE}"/>
              </a:ext>
            </a:extLst>
          </p:cNvPr>
          <p:cNvSpPr/>
          <p:nvPr/>
        </p:nvSpPr>
        <p:spPr>
          <a:xfrm>
            <a:off x="1338262" y="4572089"/>
            <a:ext cx="5843588" cy="7142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CD309F5-4112-A4BD-E071-1840768884C4}"/>
              </a:ext>
            </a:extLst>
          </p:cNvPr>
          <p:cNvCxnSpPr>
            <a:cxnSpLocks/>
          </p:cNvCxnSpPr>
          <p:nvPr/>
        </p:nvCxnSpPr>
        <p:spPr>
          <a:xfrm flipH="1">
            <a:off x="7181850" y="3971925"/>
            <a:ext cx="504825" cy="600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EEA4AA-6F62-6251-4306-6794B403328B}"/>
              </a:ext>
            </a:extLst>
          </p:cNvPr>
          <p:cNvSpPr txBox="1"/>
          <p:nvPr/>
        </p:nvSpPr>
        <p:spPr>
          <a:xfrm>
            <a:off x="6291260" y="2478248"/>
            <a:ext cx="5472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서울대학교 병원은 유튜브나 </a:t>
            </a:r>
            <a:r>
              <a:rPr lang="ko-KR" altLang="en-US" sz="1400" dirty="0" err="1">
                <a:ea typeface="Noto Sans Korean Regular" panose="020B0500000000000000"/>
              </a:rPr>
              <a:t>페이스북에</a:t>
            </a:r>
            <a:r>
              <a:rPr lang="ko-KR" altLang="en-US" sz="1400" dirty="0">
                <a:ea typeface="Noto Sans Korean Regular" panose="020B0500000000000000"/>
              </a:rPr>
              <a:t> 의해 알려지는 경우도 있습니다</a:t>
            </a:r>
            <a:r>
              <a:rPr lang="en-US" altLang="ko-KR" sz="1400" dirty="0">
                <a:ea typeface="Noto Sans Korean Regular" panose="020B0500000000000000"/>
              </a:rPr>
              <a:t>. </a:t>
            </a:r>
            <a:r>
              <a:rPr lang="ko-KR" altLang="en-US" sz="1400" dirty="0">
                <a:ea typeface="Noto Sans Korean Regular" panose="020B0500000000000000"/>
              </a:rPr>
              <a:t>하지만 홈페이지에 </a:t>
            </a:r>
            <a:r>
              <a:rPr lang="en-US" altLang="ko-KR" sz="1400" dirty="0" err="1">
                <a:ea typeface="Noto Sans Korean Regular" panose="020B0500000000000000"/>
              </a:rPr>
              <a:t>sns</a:t>
            </a:r>
            <a:r>
              <a:rPr lang="ko-KR" altLang="en-US" sz="1400" dirty="0">
                <a:ea typeface="Noto Sans Korean Regular" panose="020B0500000000000000"/>
              </a:rPr>
              <a:t>에 연동이 되는 부분이 없었습니다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43F53-CB4C-E556-839F-DD44FD40589E}"/>
              </a:ext>
            </a:extLst>
          </p:cNvPr>
          <p:cNvSpPr txBox="1"/>
          <p:nvPr/>
        </p:nvSpPr>
        <p:spPr>
          <a:xfrm>
            <a:off x="6291260" y="3332808"/>
            <a:ext cx="5610225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23489"/>
                </a:solidFill>
                <a:ea typeface="Noto Sans Korean Regular" panose="020B0500000000000000"/>
              </a:rPr>
              <a:t>관심있는 방문자들을 생각하여 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관련 </a:t>
            </a:r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SNS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를 </a:t>
            </a:r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Footer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에 삽입하여 접근을 더욱 용이하도록 하겠습니다</a:t>
            </a:r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55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7DE609C-43B3-1AA4-4A32-EF644A87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2B3212-2E1A-BAB9-7E5E-EFA0066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72D53-2F96-8C58-20A8-8EBE7FA14280}"/>
              </a:ext>
            </a:extLst>
          </p:cNvPr>
          <p:cNvSpPr txBox="1"/>
          <p:nvPr/>
        </p:nvSpPr>
        <p:spPr>
          <a:xfrm>
            <a:off x="542925" y="794539"/>
            <a:ext cx="153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SWOT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grpSp>
        <p:nvGrpSpPr>
          <p:cNvPr id="8" name="Google Shape;472;p23">
            <a:extLst>
              <a:ext uri="{FF2B5EF4-FFF2-40B4-BE49-F238E27FC236}">
                <a16:creationId xmlns:a16="http://schemas.microsoft.com/office/drawing/2014/main" id="{7F9E76DA-6E5E-D0F6-D03F-D457B55D92F2}"/>
              </a:ext>
            </a:extLst>
          </p:cNvPr>
          <p:cNvGrpSpPr/>
          <p:nvPr/>
        </p:nvGrpSpPr>
        <p:grpSpPr>
          <a:xfrm>
            <a:off x="6757925" y="2086292"/>
            <a:ext cx="3367150" cy="1264454"/>
            <a:chOff x="5188548" y="1240608"/>
            <a:chExt cx="3367150" cy="1264454"/>
          </a:xfrm>
        </p:grpSpPr>
        <p:sp>
          <p:nvSpPr>
            <p:cNvPr id="9" name="Google Shape;473;p23">
              <a:extLst>
                <a:ext uri="{FF2B5EF4-FFF2-40B4-BE49-F238E27FC236}">
                  <a16:creationId xmlns:a16="http://schemas.microsoft.com/office/drawing/2014/main" id="{E0CF9713-73A2-6690-82D6-78EF43561552}"/>
                </a:ext>
              </a:extLst>
            </p:cNvPr>
            <p:cNvSpPr/>
            <p:nvPr/>
          </p:nvSpPr>
          <p:spPr>
            <a:xfrm>
              <a:off x="5188548" y="1644028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0" y="25004"/>
                  </a:moveTo>
                  <a:lnTo>
                    <a:pt x="25003" y="1"/>
                  </a:lnTo>
                  <a:lnTo>
                    <a:pt x="52054" y="1"/>
                  </a:lnTo>
                </a:path>
              </a:pathLst>
            </a:custGeom>
            <a:noFill/>
            <a:ln w="110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4;p23">
              <a:extLst>
                <a:ext uri="{FF2B5EF4-FFF2-40B4-BE49-F238E27FC236}">
                  <a16:creationId xmlns:a16="http://schemas.microsoft.com/office/drawing/2014/main" id="{F34C61AE-A85F-1C84-7C7D-053A2D9D44A4}"/>
                </a:ext>
              </a:extLst>
            </p:cNvPr>
            <p:cNvGrpSpPr/>
            <p:nvPr/>
          </p:nvGrpSpPr>
          <p:grpSpPr>
            <a:xfrm>
              <a:off x="6313924" y="1240608"/>
              <a:ext cx="2241774" cy="1264454"/>
              <a:chOff x="6313924" y="1240608"/>
              <a:chExt cx="2241774" cy="1264454"/>
            </a:xfrm>
          </p:grpSpPr>
          <p:sp>
            <p:nvSpPr>
              <p:cNvPr id="11" name="Google Shape;475;p23">
                <a:extLst>
                  <a:ext uri="{FF2B5EF4-FFF2-40B4-BE49-F238E27FC236}">
                    <a16:creationId xmlns:a16="http://schemas.microsoft.com/office/drawing/2014/main" id="{3868AC7C-D362-D5B4-09D3-CBCF916DB1FF}"/>
                  </a:ext>
                </a:extLst>
              </p:cNvPr>
              <p:cNvSpPr txBox="1"/>
              <p:nvPr/>
            </p:nvSpPr>
            <p:spPr>
              <a:xfrm>
                <a:off x="6313925" y="1240608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Fira Sans Extra Condensed Medium"/>
                    <a:cs typeface="Fira Sans Extra Condensed Medium"/>
                    <a:sym typeface="Fira Sans Extra Condensed Medium"/>
                  </a:rPr>
                  <a:t>Weaknesses</a:t>
                </a:r>
                <a:endParaRPr sz="17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" name="Google Shape;476;p23">
                <a:extLst>
                  <a:ext uri="{FF2B5EF4-FFF2-40B4-BE49-F238E27FC236}">
                    <a16:creationId xmlns:a16="http://schemas.microsoft.com/office/drawing/2014/main" id="{8E4479E9-CC0F-01D0-365B-019D1ECEF7BE}"/>
                  </a:ext>
                </a:extLst>
              </p:cNvPr>
              <p:cNvSpPr txBox="1"/>
              <p:nvPr/>
            </p:nvSpPr>
            <p:spPr>
              <a:xfrm>
                <a:off x="6313924" y="1740062"/>
                <a:ext cx="2241774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rgbClr val="434343"/>
                    </a:solidFill>
                    <a:latin typeface="Roboto"/>
                    <a:ea typeface="Noto Sans Korean Regular" panose="020B0500000000000000"/>
                    <a:cs typeface="Roboto"/>
                    <a:sym typeface="Roboto"/>
                  </a:rPr>
                  <a:t>홈페이지의 완성도 약간 떨어져 보이며 메인 섹션의 텍스트와 이미지가 혼잡해 보입니다</a:t>
                </a:r>
                <a:r>
                  <a:rPr lang="en-US" altLang="ko-KR" sz="1200" dirty="0">
                    <a:solidFill>
                      <a:srgbClr val="434343"/>
                    </a:solidFill>
                    <a:latin typeface="Roboto"/>
                    <a:ea typeface="Noto Sans Korean Regular" panose="020B0500000000000000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434343"/>
                  </a:solidFill>
                  <a:latin typeface="Roboto"/>
                  <a:ea typeface="Noto Sans Korean Regular" panose="020B0500000000000000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" name="Google Shape;477;p23">
            <a:extLst>
              <a:ext uri="{FF2B5EF4-FFF2-40B4-BE49-F238E27FC236}">
                <a16:creationId xmlns:a16="http://schemas.microsoft.com/office/drawing/2014/main" id="{221B0C07-A20C-676D-8844-07F1FB0C7396}"/>
              </a:ext>
            </a:extLst>
          </p:cNvPr>
          <p:cNvGrpSpPr/>
          <p:nvPr/>
        </p:nvGrpSpPr>
        <p:grpSpPr>
          <a:xfrm>
            <a:off x="2076451" y="3920889"/>
            <a:ext cx="3309102" cy="1111849"/>
            <a:chOff x="672449" y="3003525"/>
            <a:chExt cx="3309102" cy="1111849"/>
          </a:xfrm>
        </p:grpSpPr>
        <p:sp>
          <p:nvSpPr>
            <p:cNvPr id="14" name="Google Shape;478;p23">
              <a:extLst>
                <a:ext uri="{FF2B5EF4-FFF2-40B4-BE49-F238E27FC236}">
                  <a16:creationId xmlns:a16="http://schemas.microsoft.com/office/drawing/2014/main" id="{292CC8C6-B61D-965E-8058-C3F0EC88F68E}"/>
                </a:ext>
              </a:extLst>
            </p:cNvPr>
            <p:cNvSpPr/>
            <p:nvPr/>
          </p:nvSpPr>
          <p:spPr>
            <a:xfrm>
              <a:off x="3082952" y="3381901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52055" y="1"/>
                  </a:moveTo>
                  <a:lnTo>
                    <a:pt x="27052" y="25004"/>
                  </a:lnTo>
                  <a:lnTo>
                    <a:pt x="1" y="25004"/>
                  </a:lnTo>
                </a:path>
              </a:pathLst>
            </a:custGeom>
            <a:noFill/>
            <a:ln w="1102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479;p23">
              <a:extLst>
                <a:ext uri="{FF2B5EF4-FFF2-40B4-BE49-F238E27FC236}">
                  <a16:creationId xmlns:a16="http://schemas.microsoft.com/office/drawing/2014/main" id="{BBE069DE-9BE4-D26B-4028-A92E9CB85CAF}"/>
                </a:ext>
              </a:extLst>
            </p:cNvPr>
            <p:cNvGrpSpPr/>
            <p:nvPr/>
          </p:nvGrpSpPr>
          <p:grpSpPr>
            <a:xfrm>
              <a:off x="672449" y="3003525"/>
              <a:ext cx="2384148" cy="1111849"/>
              <a:chOff x="672449" y="3003525"/>
              <a:chExt cx="2384148" cy="1111849"/>
            </a:xfrm>
          </p:grpSpPr>
          <p:sp>
            <p:nvSpPr>
              <p:cNvPr id="16" name="Google Shape;480;p23">
                <a:extLst>
                  <a:ext uri="{FF2B5EF4-FFF2-40B4-BE49-F238E27FC236}">
                    <a16:creationId xmlns:a16="http://schemas.microsoft.com/office/drawing/2014/main" id="{E182B0A1-1987-93FE-DAF0-B6B36B02EE03}"/>
                  </a:ext>
                </a:extLst>
              </p:cNvPr>
              <p:cNvSpPr txBox="1"/>
              <p:nvPr/>
            </p:nvSpPr>
            <p:spPr>
              <a:xfrm>
                <a:off x="945525" y="3003525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chemeClr val="accent4"/>
                    </a:solidFill>
                    <a:latin typeface="맑은 고딕" panose="020B0503020000020004" pitchFamily="50" charset="-127"/>
                    <a:ea typeface="Noto Sans Korean Regular" panose="020B0500000000000000"/>
                    <a:cs typeface="Fira Sans Extra Condensed Medium"/>
                    <a:sym typeface="Fira Sans Extra Condensed Medium"/>
                  </a:rPr>
                  <a:t>Opportunities</a:t>
                </a:r>
                <a:endParaRPr sz="17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Noto Sans Korean Regular" panose="020B0500000000000000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7" name="Google Shape;481;p23">
                <a:extLst>
                  <a:ext uri="{FF2B5EF4-FFF2-40B4-BE49-F238E27FC236}">
                    <a16:creationId xmlns:a16="http://schemas.microsoft.com/office/drawing/2014/main" id="{41F63DA5-BDFC-BDFB-5D97-4BE2CBE659E0}"/>
                  </a:ext>
                </a:extLst>
              </p:cNvPr>
              <p:cNvSpPr txBox="1"/>
              <p:nvPr/>
            </p:nvSpPr>
            <p:spPr>
              <a:xfrm>
                <a:off x="672449" y="3350374"/>
                <a:ext cx="2384148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rgbClr val="434343"/>
                    </a:solidFill>
                    <a:latin typeface="Roboto"/>
                    <a:ea typeface="Noto Sans Korean Regular" panose="020B0500000000000000"/>
                    <a:cs typeface="Roboto"/>
                    <a:sym typeface="Roboto"/>
                  </a:rPr>
                  <a:t>코로나로 인하여 방문환자들이 급증하였으며 온라인으로 진료예약을 많이 합니다</a:t>
                </a:r>
                <a:r>
                  <a:rPr lang="en-US" altLang="ko-KR" sz="1200" dirty="0">
                    <a:solidFill>
                      <a:srgbClr val="434343"/>
                    </a:solidFill>
                    <a:latin typeface="Roboto"/>
                    <a:ea typeface="Noto Sans Korean Regular" panose="020B0500000000000000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434343"/>
                  </a:solidFill>
                  <a:latin typeface="Roboto"/>
                  <a:ea typeface="Noto Sans Korean Regular" panose="020B0500000000000000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" name="Google Shape;482;p23">
            <a:extLst>
              <a:ext uri="{FF2B5EF4-FFF2-40B4-BE49-F238E27FC236}">
                <a16:creationId xmlns:a16="http://schemas.microsoft.com/office/drawing/2014/main" id="{FEDA2698-AD10-4F25-2FA3-7FF7349B4A09}"/>
              </a:ext>
            </a:extLst>
          </p:cNvPr>
          <p:cNvGrpSpPr/>
          <p:nvPr/>
        </p:nvGrpSpPr>
        <p:grpSpPr>
          <a:xfrm>
            <a:off x="2020100" y="2136393"/>
            <a:ext cx="3365453" cy="1323798"/>
            <a:chOff x="616098" y="1393225"/>
            <a:chExt cx="3365453" cy="1323798"/>
          </a:xfrm>
        </p:grpSpPr>
        <p:sp>
          <p:nvSpPr>
            <p:cNvPr id="19" name="Google Shape;483;p23">
              <a:extLst>
                <a:ext uri="{FF2B5EF4-FFF2-40B4-BE49-F238E27FC236}">
                  <a16:creationId xmlns:a16="http://schemas.microsoft.com/office/drawing/2014/main" id="{7B224ABC-1717-053E-2F1C-B89E9EEEB57F}"/>
                </a:ext>
              </a:extLst>
            </p:cNvPr>
            <p:cNvSpPr/>
            <p:nvPr/>
          </p:nvSpPr>
          <p:spPr>
            <a:xfrm>
              <a:off x="3082952" y="1644028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52055" y="25004"/>
                  </a:moveTo>
                  <a:lnTo>
                    <a:pt x="27052" y="1"/>
                  </a:lnTo>
                  <a:lnTo>
                    <a:pt x="1" y="1"/>
                  </a:lnTo>
                </a:path>
              </a:pathLst>
            </a:custGeom>
            <a:noFill/>
            <a:ln w="11025" cap="flat" cmpd="sng">
              <a:solidFill>
                <a:schemeClr val="accent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a typeface="Noto Sans Korean Regular" panose="020B0500000000000000"/>
              </a:endParaRPr>
            </a:p>
          </p:txBody>
        </p:sp>
        <p:grpSp>
          <p:nvGrpSpPr>
            <p:cNvPr id="20" name="Google Shape;484;p23">
              <a:extLst>
                <a:ext uri="{FF2B5EF4-FFF2-40B4-BE49-F238E27FC236}">
                  <a16:creationId xmlns:a16="http://schemas.microsoft.com/office/drawing/2014/main" id="{CE9F75BA-74EB-258A-15FC-2CCF9CC78F66}"/>
                </a:ext>
              </a:extLst>
            </p:cNvPr>
            <p:cNvGrpSpPr/>
            <p:nvPr/>
          </p:nvGrpSpPr>
          <p:grpSpPr>
            <a:xfrm>
              <a:off x="616098" y="1393225"/>
              <a:ext cx="2384148" cy="1323798"/>
              <a:chOff x="616098" y="1393225"/>
              <a:chExt cx="2384148" cy="1323798"/>
            </a:xfrm>
          </p:grpSpPr>
          <p:sp>
            <p:nvSpPr>
              <p:cNvPr id="21" name="Google Shape;485;p23">
                <a:extLst>
                  <a:ext uri="{FF2B5EF4-FFF2-40B4-BE49-F238E27FC236}">
                    <a16:creationId xmlns:a16="http://schemas.microsoft.com/office/drawing/2014/main" id="{396A87C4-C475-3346-CB59-66F50090691B}"/>
                  </a:ext>
                </a:extLst>
              </p:cNvPr>
              <p:cNvSpPr txBox="1"/>
              <p:nvPr/>
            </p:nvSpPr>
            <p:spPr>
              <a:xfrm>
                <a:off x="616098" y="1952023"/>
                <a:ext cx="2384148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rgbClr val="434343"/>
                    </a:solidFill>
                    <a:latin typeface="Roboto"/>
                    <a:ea typeface="Noto Sans Korean Regular" panose="020B0500000000000000"/>
                    <a:cs typeface="Roboto"/>
                    <a:sym typeface="Roboto"/>
                  </a:rPr>
                  <a:t>반응형 웹으로 만들어져 있어서 시간 공간 제약없이 진로 예약이 가능합니다</a:t>
                </a:r>
                <a:r>
                  <a:rPr lang="en-US" altLang="ko-KR" sz="1200" dirty="0">
                    <a:solidFill>
                      <a:srgbClr val="434343"/>
                    </a:solidFill>
                    <a:latin typeface="Roboto"/>
                    <a:ea typeface="Noto Sans Korean Regular" panose="020B0500000000000000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434343"/>
                  </a:solidFill>
                  <a:latin typeface="Roboto"/>
                  <a:ea typeface="Noto Sans Korean Regular" panose="020B0500000000000000"/>
                  <a:cs typeface="Roboto"/>
                  <a:sym typeface="Roboto"/>
                </a:endParaRPr>
              </a:p>
            </p:txBody>
          </p:sp>
          <p:sp>
            <p:nvSpPr>
              <p:cNvPr id="22" name="Google Shape;486;p23">
                <a:extLst>
                  <a:ext uri="{FF2B5EF4-FFF2-40B4-BE49-F238E27FC236}">
                    <a16:creationId xmlns:a16="http://schemas.microsoft.com/office/drawing/2014/main" id="{FE63058F-C0B2-D105-A6A7-F47618746DE0}"/>
                  </a:ext>
                </a:extLst>
              </p:cNvPr>
              <p:cNvSpPr txBox="1"/>
              <p:nvPr/>
            </p:nvSpPr>
            <p:spPr>
              <a:xfrm>
                <a:off x="945525" y="1393225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chemeClr val="accent6"/>
                    </a:solidFill>
                    <a:latin typeface="맑은 고딕" panose="020B0503020000020004" pitchFamily="50" charset="-127"/>
                    <a:ea typeface="Noto Sans Korean Regular" panose="020B0500000000000000"/>
                    <a:cs typeface="Fira Sans Extra Condensed Medium"/>
                    <a:sym typeface="Fira Sans Extra Condensed Medium"/>
                  </a:rPr>
                  <a:t>Strengths</a:t>
                </a:r>
                <a:endParaRPr sz="1700" b="1" dirty="0">
                  <a:solidFill>
                    <a:schemeClr val="accent6"/>
                  </a:solidFill>
                  <a:latin typeface="맑은 고딕" panose="020B0503020000020004" pitchFamily="50" charset="-127"/>
                  <a:ea typeface="Noto Sans Korean Regular" panose="020B0500000000000000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3" name="Google Shape;487;p23">
            <a:extLst>
              <a:ext uri="{FF2B5EF4-FFF2-40B4-BE49-F238E27FC236}">
                <a16:creationId xmlns:a16="http://schemas.microsoft.com/office/drawing/2014/main" id="{F40896F2-06C3-962E-AB20-983CFC1F069C}"/>
              </a:ext>
            </a:extLst>
          </p:cNvPr>
          <p:cNvGrpSpPr/>
          <p:nvPr/>
        </p:nvGrpSpPr>
        <p:grpSpPr>
          <a:xfrm>
            <a:off x="6882876" y="3868221"/>
            <a:ext cx="3537473" cy="1292903"/>
            <a:chOff x="5188548" y="3003525"/>
            <a:chExt cx="3537473" cy="1292903"/>
          </a:xfrm>
        </p:grpSpPr>
        <p:sp>
          <p:nvSpPr>
            <p:cNvPr id="24" name="Google Shape;488;p23">
              <a:extLst>
                <a:ext uri="{FF2B5EF4-FFF2-40B4-BE49-F238E27FC236}">
                  <a16:creationId xmlns:a16="http://schemas.microsoft.com/office/drawing/2014/main" id="{4A9BA543-F21D-E6C9-092A-E7CA220D0927}"/>
                </a:ext>
              </a:extLst>
            </p:cNvPr>
            <p:cNvSpPr/>
            <p:nvPr/>
          </p:nvSpPr>
          <p:spPr>
            <a:xfrm>
              <a:off x="5188548" y="3381901"/>
              <a:ext cx="898599" cy="431632"/>
            </a:xfrm>
            <a:custGeom>
              <a:avLst/>
              <a:gdLst/>
              <a:ahLst/>
              <a:cxnLst/>
              <a:rect l="l" t="t" r="r" b="b"/>
              <a:pathLst>
                <a:path w="52055" h="25004" fill="none" extrusionOk="0">
                  <a:moveTo>
                    <a:pt x="0" y="1"/>
                  </a:moveTo>
                  <a:lnTo>
                    <a:pt x="25003" y="25004"/>
                  </a:lnTo>
                  <a:lnTo>
                    <a:pt x="52054" y="25004"/>
                  </a:lnTo>
                </a:path>
              </a:pathLst>
            </a:custGeom>
            <a:noFill/>
            <a:ln w="11025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489;p23">
              <a:extLst>
                <a:ext uri="{FF2B5EF4-FFF2-40B4-BE49-F238E27FC236}">
                  <a16:creationId xmlns:a16="http://schemas.microsoft.com/office/drawing/2014/main" id="{A2427E8B-D165-25E6-7A7A-3BA582794EAD}"/>
                </a:ext>
              </a:extLst>
            </p:cNvPr>
            <p:cNvGrpSpPr/>
            <p:nvPr/>
          </p:nvGrpSpPr>
          <p:grpSpPr>
            <a:xfrm>
              <a:off x="6259956" y="3003525"/>
              <a:ext cx="2466065" cy="1292903"/>
              <a:chOff x="6259956" y="3003525"/>
              <a:chExt cx="2466065" cy="1292903"/>
            </a:xfrm>
          </p:grpSpPr>
          <p:sp>
            <p:nvSpPr>
              <p:cNvPr id="26" name="Google Shape;490;p23">
                <a:extLst>
                  <a:ext uri="{FF2B5EF4-FFF2-40B4-BE49-F238E27FC236}">
                    <a16:creationId xmlns:a16="http://schemas.microsoft.com/office/drawing/2014/main" id="{495AB8B2-A906-489E-4A25-B018F4AFACC6}"/>
                  </a:ext>
                </a:extLst>
              </p:cNvPr>
              <p:cNvSpPr txBox="1"/>
              <p:nvPr/>
            </p:nvSpPr>
            <p:spPr>
              <a:xfrm>
                <a:off x="6313925" y="3003525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chemeClr val="accent5"/>
                    </a:solidFill>
                    <a:latin typeface="맑은 고딕" panose="020B0503020000020004" pitchFamily="50" charset="-127"/>
                    <a:ea typeface="Fira Sans Extra Condensed Medium"/>
                    <a:cs typeface="Fira Sans Extra Condensed Medium"/>
                    <a:sym typeface="Fira Sans Extra Condensed Medium"/>
                  </a:rPr>
                  <a:t>Threats</a:t>
                </a:r>
                <a:endParaRPr sz="1700" b="1" dirty="0">
                  <a:solidFill>
                    <a:schemeClr val="accent5"/>
                  </a:solidFill>
                  <a:latin typeface="맑은 고딕" panose="020B0503020000020004" pitchFamily="50" charset="-127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7" name="Google Shape;491;p23">
                <a:extLst>
                  <a:ext uri="{FF2B5EF4-FFF2-40B4-BE49-F238E27FC236}">
                    <a16:creationId xmlns:a16="http://schemas.microsoft.com/office/drawing/2014/main" id="{42017484-22C2-B2A2-7994-DF4D9DFAF721}"/>
                  </a:ext>
                </a:extLst>
              </p:cNvPr>
              <p:cNvSpPr txBox="1"/>
              <p:nvPr/>
            </p:nvSpPr>
            <p:spPr>
              <a:xfrm>
                <a:off x="6259956" y="3531428"/>
                <a:ext cx="2466065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altLang="en-US" sz="1200" dirty="0">
                    <a:solidFill>
                      <a:srgbClr val="434343"/>
                    </a:solidFill>
                    <a:latin typeface="Roboto"/>
                    <a:ea typeface="Noto Sans Korean Regular" panose="020B0500000000000000"/>
                    <a:cs typeface="Roboto"/>
                    <a:sym typeface="Roboto"/>
                  </a:rPr>
                  <a:t>대부분 전화로 진료예약을 하는 경우가 더욱 보편화 되어서 웹에 대한 접근성이 조금 떨어집니다</a:t>
                </a:r>
                <a:r>
                  <a:rPr lang="en-US" altLang="ko-KR" sz="1200" dirty="0">
                    <a:solidFill>
                      <a:srgbClr val="434343"/>
                    </a:solidFill>
                    <a:latin typeface="Roboto"/>
                    <a:ea typeface="Noto Sans Korean Regular" panose="020B0500000000000000"/>
                    <a:cs typeface="Roboto"/>
                    <a:sym typeface="Roboto"/>
                  </a:rPr>
                  <a:t>.</a:t>
                </a:r>
                <a:endParaRPr sz="1200" dirty="0">
                  <a:solidFill>
                    <a:srgbClr val="434343"/>
                  </a:solidFill>
                  <a:latin typeface="Roboto"/>
                  <a:ea typeface="Noto Sans Korean Regular" panose="020B0500000000000000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8" name="Google Shape;492;p23">
            <a:extLst>
              <a:ext uri="{FF2B5EF4-FFF2-40B4-BE49-F238E27FC236}">
                <a16:creationId xmlns:a16="http://schemas.microsoft.com/office/drawing/2014/main" id="{069972E3-4334-48C3-AC17-F961C42533BD}"/>
              </a:ext>
            </a:extLst>
          </p:cNvPr>
          <p:cNvSpPr/>
          <p:nvPr/>
        </p:nvSpPr>
        <p:spPr>
          <a:xfrm>
            <a:off x="4603864" y="2120350"/>
            <a:ext cx="2983927" cy="2868095"/>
          </a:xfrm>
          <a:custGeom>
            <a:avLst/>
            <a:gdLst/>
            <a:ahLst/>
            <a:cxnLst/>
            <a:rect l="l" t="t" r="r" b="b"/>
            <a:pathLst>
              <a:path w="172856" h="166146" extrusionOk="0">
                <a:moveTo>
                  <a:pt x="86429" y="0"/>
                </a:moveTo>
                <a:cubicBezTo>
                  <a:pt x="77617" y="0"/>
                  <a:pt x="68807" y="3355"/>
                  <a:pt x="62104" y="10064"/>
                </a:cubicBezTo>
                <a:cubicBezTo>
                  <a:pt x="48673" y="23494"/>
                  <a:pt x="26837" y="45318"/>
                  <a:pt x="13419" y="58749"/>
                </a:cubicBezTo>
                <a:cubicBezTo>
                  <a:pt x="1" y="72167"/>
                  <a:pt x="1" y="93991"/>
                  <a:pt x="13419" y="107409"/>
                </a:cubicBezTo>
                <a:cubicBezTo>
                  <a:pt x="26837" y="120828"/>
                  <a:pt x="48673" y="142664"/>
                  <a:pt x="62092" y="156082"/>
                </a:cubicBezTo>
                <a:cubicBezTo>
                  <a:pt x="68801" y="162791"/>
                  <a:pt x="77614" y="166146"/>
                  <a:pt x="86428" y="166146"/>
                </a:cubicBezTo>
                <a:cubicBezTo>
                  <a:pt x="95242" y="166146"/>
                  <a:pt x="104055" y="162791"/>
                  <a:pt x="110764" y="156082"/>
                </a:cubicBezTo>
                <a:cubicBezTo>
                  <a:pt x="124183" y="142664"/>
                  <a:pt x="146019" y="120828"/>
                  <a:pt x="159437" y="107409"/>
                </a:cubicBezTo>
                <a:cubicBezTo>
                  <a:pt x="172855" y="93991"/>
                  <a:pt x="172855" y="72155"/>
                  <a:pt x="159437" y="58737"/>
                </a:cubicBezTo>
                <a:cubicBezTo>
                  <a:pt x="146019" y="45318"/>
                  <a:pt x="124183" y="23482"/>
                  <a:pt x="110764" y="10064"/>
                </a:cubicBezTo>
                <a:cubicBezTo>
                  <a:pt x="104055" y="3355"/>
                  <a:pt x="95242" y="0"/>
                  <a:pt x="8642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493;p23">
            <a:extLst>
              <a:ext uri="{FF2B5EF4-FFF2-40B4-BE49-F238E27FC236}">
                <a16:creationId xmlns:a16="http://schemas.microsoft.com/office/drawing/2014/main" id="{8989C48C-99F3-6FA8-7DF0-5EA89DCF81B9}"/>
              </a:ext>
            </a:extLst>
          </p:cNvPr>
          <p:cNvGrpSpPr/>
          <p:nvPr/>
        </p:nvGrpSpPr>
        <p:grpSpPr>
          <a:xfrm>
            <a:off x="4332190" y="1860952"/>
            <a:ext cx="3524757" cy="3371594"/>
            <a:chOff x="3205454" y="1469321"/>
            <a:chExt cx="2687063" cy="2570301"/>
          </a:xfrm>
        </p:grpSpPr>
        <p:sp>
          <p:nvSpPr>
            <p:cNvPr id="30" name="Google Shape;494;p23">
              <a:extLst>
                <a:ext uri="{FF2B5EF4-FFF2-40B4-BE49-F238E27FC236}">
                  <a16:creationId xmlns:a16="http://schemas.microsoft.com/office/drawing/2014/main" id="{0D0F73BA-06E4-8265-1A02-643756892DF8}"/>
                </a:ext>
              </a:extLst>
            </p:cNvPr>
            <p:cNvSpPr/>
            <p:nvPr/>
          </p:nvSpPr>
          <p:spPr>
            <a:xfrm>
              <a:off x="3205454" y="1964889"/>
              <a:ext cx="683612" cy="1582609"/>
            </a:xfrm>
            <a:custGeom>
              <a:avLst/>
              <a:gdLst/>
              <a:ahLst/>
              <a:cxnLst/>
              <a:rect l="l" t="t" r="r" b="b"/>
              <a:pathLst>
                <a:path w="39601" h="91679" extrusionOk="0">
                  <a:moveTo>
                    <a:pt x="34719" y="0"/>
                  </a:moveTo>
                  <a:lnTo>
                    <a:pt x="13538" y="21193"/>
                  </a:lnTo>
                  <a:cubicBezTo>
                    <a:pt x="1" y="34731"/>
                    <a:pt x="1" y="56745"/>
                    <a:pt x="13538" y="70283"/>
                  </a:cubicBezTo>
                  <a:lnTo>
                    <a:pt x="34922" y="91678"/>
                  </a:lnTo>
                  <a:lnTo>
                    <a:pt x="39601" y="86999"/>
                  </a:lnTo>
                  <a:cubicBezTo>
                    <a:pt x="31909" y="79307"/>
                    <a:pt x="24075" y="71473"/>
                    <a:pt x="18205" y="65603"/>
                  </a:cubicBezTo>
                  <a:cubicBezTo>
                    <a:pt x="7252" y="54650"/>
                    <a:pt x="7252" y="36826"/>
                    <a:pt x="18205" y="25872"/>
                  </a:cubicBezTo>
                  <a:lnTo>
                    <a:pt x="39399" y="4679"/>
                  </a:lnTo>
                  <a:lnTo>
                    <a:pt x="34719" y="0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95;p23">
              <a:extLst>
                <a:ext uri="{FF2B5EF4-FFF2-40B4-BE49-F238E27FC236}">
                  <a16:creationId xmlns:a16="http://schemas.microsoft.com/office/drawing/2014/main" id="{2F89C0A5-2E49-8384-768B-594D5C957749}"/>
                </a:ext>
              </a:extLst>
            </p:cNvPr>
            <p:cNvSpPr/>
            <p:nvPr/>
          </p:nvSpPr>
          <p:spPr>
            <a:xfrm>
              <a:off x="3804826" y="1469321"/>
              <a:ext cx="1537191" cy="625230"/>
            </a:xfrm>
            <a:custGeom>
              <a:avLst/>
              <a:gdLst/>
              <a:ahLst/>
              <a:cxnLst/>
              <a:rect l="l" t="t" r="r" b="b"/>
              <a:pathLst>
                <a:path w="89048" h="36219" extrusionOk="0">
                  <a:moveTo>
                    <a:pt x="43101" y="0"/>
                  </a:moveTo>
                  <a:cubicBezTo>
                    <a:pt x="33826" y="0"/>
                    <a:pt x="25111" y="3608"/>
                    <a:pt x="18562" y="10156"/>
                  </a:cubicBezTo>
                  <a:lnTo>
                    <a:pt x="0" y="28706"/>
                  </a:lnTo>
                  <a:lnTo>
                    <a:pt x="4680" y="33385"/>
                  </a:lnTo>
                  <a:cubicBezTo>
                    <a:pt x="11430" y="26634"/>
                    <a:pt x="18086" y="19979"/>
                    <a:pt x="23229" y="14823"/>
                  </a:cubicBezTo>
                  <a:cubicBezTo>
                    <a:pt x="28712" y="9347"/>
                    <a:pt x="35910" y="6608"/>
                    <a:pt x="43105" y="6608"/>
                  </a:cubicBezTo>
                  <a:cubicBezTo>
                    <a:pt x="50301" y="6608"/>
                    <a:pt x="57496" y="9347"/>
                    <a:pt x="62973" y="14823"/>
                  </a:cubicBezTo>
                  <a:lnTo>
                    <a:pt x="84368" y="36219"/>
                  </a:lnTo>
                  <a:lnTo>
                    <a:pt x="89047" y="31540"/>
                  </a:lnTo>
                  <a:lnTo>
                    <a:pt x="67652" y="10156"/>
                  </a:lnTo>
                  <a:cubicBezTo>
                    <a:pt x="61103" y="3608"/>
                    <a:pt x="52388" y="0"/>
                    <a:pt x="43101" y="0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96;p23">
              <a:extLst>
                <a:ext uri="{FF2B5EF4-FFF2-40B4-BE49-F238E27FC236}">
                  <a16:creationId xmlns:a16="http://schemas.microsoft.com/office/drawing/2014/main" id="{92BE7BC4-B77C-B3CA-742C-266A5CD3DF82}"/>
                </a:ext>
              </a:extLst>
            </p:cNvPr>
            <p:cNvSpPr/>
            <p:nvPr/>
          </p:nvSpPr>
          <p:spPr>
            <a:xfrm>
              <a:off x="5257602" y="2013797"/>
              <a:ext cx="634915" cy="1484575"/>
            </a:xfrm>
            <a:custGeom>
              <a:avLst/>
              <a:gdLst/>
              <a:ahLst/>
              <a:cxnLst/>
              <a:rect l="l" t="t" r="r" b="b"/>
              <a:pathLst>
                <a:path w="36780" h="86000" extrusionOk="0">
                  <a:moveTo>
                    <a:pt x="4894" y="1"/>
                  </a:moveTo>
                  <a:lnTo>
                    <a:pt x="215" y="4680"/>
                  </a:lnTo>
                  <a:lnTo>
                    <a:pt x="18563" y="23027"/>
                  </a:lnTo>
                  <a:cubicBezTo>
                    <a:pt x="29516" y="33981"/>
                    <a:pt x="29516" y="51817"/>
                    <a:pt x="18563" y="62770"/>
                  </a:cubicBezTo>
                  <a:cubicBezTo>
                    <a:pt x="13419" y="67914"/>
                    <a:pt x="6752" y="74569"/>
                    <a:pt x="1" y="81320"/>
                  </a:cubicBezTo>
                  <a:lnTo>
                    <a:pt x="4680" y="85999"/>
                  </a:lnTo>
                  <a:lnTo>
                    <a:pt x="23242" y="67450"/>
                  </a:lnTo>
                  <a:cubicBezTo>
                    <a:pt x="36779" y="53912"/>
                    <a:pt x="36779" y="31886"/>
                    <a:pt x="23242" y="18348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97;p23">
              <a:extLst>
                <a:ext uri="{FF2B5EF4-FFF2-40B4-BE49-F238E27FC236}">
                  <a16:creationId xmlns:a16="http://schemas.microsoft.com/office/drawing/2014/main" id="{C1B25BC0-E387-DF91-B036-415F6744A272}"/>
                </a:ext>
              </a:extLst>
            </p:cNvPr>
            <p:cNvSpPr/>
            <p:nvPr/>
          </p:nvSpPr>
          <p:spPr>
            <a:xfrm>
              <a:off x="3808313" y="3417672"/>
              <a:ext cx="1529993" cy="621951"/>
            </a:xfrm>
            <a:custGeom>
              <a:avLst/>
              <a:gdLst/>
              <a:ahLst/>
              <a:cxnLst/>
              <a:rect l="l" t="t" r="r" b="b"/>
              <a:pathLst>
                <a:path w="88631" h="36029" extrusionOk="0">
                  <a:moveTo>
                    <a:pt x="83952" y="0"/>
                  </a:moveTo>
                  <a:cubicBezTo>
                    <a:pt x="76332" y="7632"/>
                    <a:pt x="68581" y="15383"/>
                    <a:pt x="62771" y="21193"/>
                  </a:cubicBezTo>
                  <a:cubicBezTo>
                    <a:pt x="57294" y="26670"/>
                    <a:pt x="50096" y="29409"/>
                    <a:pt x="42899" y="29409"/>
                  </a:cubicBezTo>
                  <a:cubicBezTo>
                    <a:pt x="35702" y="29409"/>
                    <a:pt x="28504" y="26670"/>
                    <a:pt x="23027" y="21193"/>
                  </a:cubicBezTo>
                  <a:cubicBezTo>
                    <a:pt x="17943" y="16098"/>
                    <a:pt x="11359" y="9525"/>
                    <a:pt x="4680" y="2846"/>
                  </a:cubicBezTo>
                  <a:lnTo>
                    <a:pt x="1" y="7525"/>
                  </a:lnTo>
                  <a:lnTo>
                    <a:pt x="18348" y="25873"/>
                  </a:lnTo>
                  <a:cubicBezTo>
                    <a:pt x="24897" y="32421"/>
                    <a:pt x="33612" y="36029"/>
                    <a:pt x="42899" y="36029"/>
                  </a:cubicBezTo>
                  <a:cubicBezTo>
                    <a:pt x="52186" y="36029"/>
                    <a:pt x="60901" y="32421"/>
                    <a:pt x="67450" y="25873"/>
                  </a:cubicBezTo>
                  <a:lnTo>
                    <a:pt x="88631" y="4679"/>
                  </a:lnTo>
                  <a:lnTo>
                    <a:pt x="83952" y="0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498;p23">
            <a:extLst>
              <a:ext uri="{FF2B5EF4-FFF2-40B4-BE49-F238E27FC236}">
                <a16:creationId xmlns:a16="http://schemas.microsoft.com/office/drawing/2014/main" id="{C5B419DD-F0B4-0521-AA59-7F760AB40B47}"/>
              </a:ext>
            </a:extLst>
          </p:cNvPr>
          <p:cNvGrpSpPr/>
          <p:nvPr/>
        </p:nvGrpSpPr>
        <p:grpSpPr>
          <a:xfrm>
            <a:off x="5155140" y="3554470"/>
            <a:ext cx="940720" cy="940737"/>
            <a:chOff x="3608126" y="2754370"/>
            <a:chExt cx="940720" cy="940737"/>
          </a:xfrm>
        </p:grpSpPr>
        <p:sp>
          <p:nvSpPr>
            <p:cNvPr id="35" name="Google Shape;499;p23">
              <a:extLst>
                <a:ext uri="{FF2B5EF4-FFF2-40B4-BE49-F238E27FC236}">
                  <a16:creationId xmlns:a16="http://schemas.microsoft.com/office/drawing/2014/main" id="{3B35337E-AFBB-CD2C-FC3A-34BE969C5201}"/>
                </a:ext>
              </a:extLst>
            </p:cNvPr>
            <p:cNvSpPr/>
            <p:nvPr/>
          </p:nvSpPr>
          <p:spPr>
            <a:xfrm>
              <a:off x="3608126" y="2754370"/>
              <a:ext cx="940720" cy="940737"/>
            </a:xfrm>
            <a:custGeom>
              <a:avLst/>
              <a:gdLst/>
              <a:ahLst/>
              <a:cxnLst/>
              <a:rect l="l" t="t" r="r" b="b"/>
              <a:pathLst>
                <a:path w="54495" h="54496" extrusionOk="0">
                  <a:moveTo>
                    <a:pt x="27242" y="1"/>
                  </a:moveTo>
                  <a:cubicBezTo>
                    <a:pt x="12216" y="1"/>
                    <a:pt x="0" y="12229"/>
                    <a:pt x="0" y="27254"/>
                  </a:cubicBezTo>
                  <a:cubicBezTo>
                    <a:pt x="0" y="42280"/>
                    <a:pt x="12216" y="54496"/>
                    <a:pt x="27242" y="54496"/>
                  </a:cubicBezTo>
                  <a:cubicBezTo>
                    <a:pt x="42267" y="54496"/>
                    <a:pt x="54495" y="42280"/>
                    <a:pt x="54495" y="27254"/>
                  </a:cubicBezTo>
                  <a:lnTo>
                    <a:pt x="54495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00;p23">
              <a:extLst>
                <a:ext uri="{FF2B5EF4-FFF2-40B4-BE49-F238E27FC236}">
                  <a16:creationId xmlns:a16="http://schemas.microsoft.com/office/drawing/2014/main" id="{50CB281E-457B-E4D0-1C10-C343DE9CA4AF}"/>
                </a:ext>
              </a:extLst>
            </p:cNvPr>
            <p:cNvSpPr/>
            <p:nvPr/>
          </p:nvSpPr>
          <p:spPr>
            <a:xfrm>
              <a:off x="3775219" y="2921482"/>
              <a:ext cx="606552" cy="606535"/>
            </a:xfrm>
            <a:custGeom>
              <a:avLst/>
              <a:gdLst/>
              <a:ahLst/>
              <a:cxnLst/>
              <a:rect l="l" t="t" r="r" b="b"/>
              <a:pathLst>
                <a:path w="35137" h="35136" extrusionOk="0">
                  <a:moveTo>
                    <a:pt x="17563" y="1"/>
                  </a:moveTo>
                  <a:cubicBezTo>
                    <a:pt x="7883" y="1"/>
                    <a:pt x="1" y="7883"/>
                    <a:pt x="1" y="17574"/>
                  </a:cubicBezTo>
                  <a:cubicBezTo>
                    <a:pt x="1" y="27254"/>
                    <a:pt x="7883" y="35136"/>
                    <a:pt x="17563" y="35136"/>
                  </a:cubicBezTo>
                  <a:cubicBezTo>
                    <a:pt x="27254" y="35136"/>
                    <a:pt x="35136" y="27254"/>
                    <a:pt x="35136" y="17574"/>
                  </a:cubicBezTo>
                  <a:lnTo>
                    <a:pt x="35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501;p23">
            <a:extLst>
              <a:ext uri="{FF2B5EF4-FFF2-40B4-BE49-F238E27FC236}">
                <a16:creationId xmlns:a16="http://schemas.microsoft.com/office/drawing/2014/main" id="{A14B326C-88D6-6562-1AC7-30BA56FB9C4D}"/>
              </a:ext>
            </a:extLst>
          </p:cNvPr>
          <p:cNvSpPr/>
          <p:nvPr/>
        </p:nvSpPr>
        <p:spPr>
          <a:xfrm>
            <a:off x="5427886" y="3869013"/>
            <a:ext cx="366897" cy="309085"/>
          </a:xfrm>
          <a:custGeom>
            <a:avLst/>
            <a:gdLst/>
            <a:ahLst/>
            <a:cxnLst/>
            <a:rect l="l" t="t" r="r" b="b"/>
            <a:pathLst>
              <a:path w="21254" h="17905" extrusionOk="0">
                <a:moveTo>
                  <a:pt x="12276" y="4022"/>
                </a:moveTo>
                <a:lnTo>
                  <a:pt x="11824" y="11761"/>
                </a:lnTo>
                <a:lnTo>
                  <a:pt x="9430" y="11761"/>
                </a:lnTo>
                <a:lnTo>
                  <a:pt x="8966" y="4022"/>
                </a:lnTo>
                <a:close/>
                <a:moveTo>
                  <a:pt x="11824" y="13249"/>
                </a:moveTo>
                <a:lnTo>
                  <a:pt x="11824" y="15476"/>
                </a:lnTo>
                <a:lnTo>
                  <a:pt x="9430" y="15476"/>
                </a:lnTo>
                <a:lnTo>
                  <a:pt x="9430" y="13249"/>
                </a:lnTo>
                <a:close/>
                <a:moveTo>
                  <a:pt x="10627" y="0"/>
                </a:moveTo>
                <a:cubicBezTo>
                  <a:pt x="9633" y="0"/>
                  <a:pt x="8639" y="492"/>
                  <a:pt x="8073" y="1474"/>
                </a:cubicBezTo>
                <a:lnTo>
                  <a:pt x="1144" y="13487"/>
                </a:lnTo>
                <a:cubicBezTo>
                  <a:pt x="1" y="15452"/>
                  <a:pt x="1418" y="17904"/>
                  <a:pt x="3692" y="17904"/>
                </a:cubicBezTo>
                <a:lnTo>
                  <a:pt x="17562" y="17904"/>
                </a:lnTo>
                <a:cubicBezTo>
                  <a:pt x="19836" y="17904"/>
                  <a:pt x="21253" y="15452"/>
                  <a:pt x="20110" y="13487"/>
                </a:cubicBezTo>
                <a:lnTo>
                  <a:pt x="17896" y="9630"/>
                </a:lnTo>
                <a:lnTo>
                  <a:pt x="13181" y="1474"/>
                </a:lnTo>
                <a:cubicBezTo>
                  <a:pt x="12615" y="492"/>
                  <a:pt x="11621" y="0"/>
                  <a:pt x="10627" y="0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502;p23">
            <a:extLst>
              <a:ext uri="{FF2B5EF4-FFF2-40B4-BE49-F238E27FC236}">
                <a16:creationId xmlns:a16="http://schemas.microsoft.com/office/drawing/2014/main" id="{80B6D19E-7DFF-704C-4855-FAC12228C4B2}"/>
              </a:ext>
            </a:extLst>
          </p:cNvPr>
          <p:cNvGrpSpPr/>
          <p:nvPr/>
        </p:nvGrpSpPr>
        <p:grpSpPr>
          <a:xfrm>
            <a:off x="5155140" y="2613709"/>
            <a:ext cx="940720" cy="940720"/>
            <a:chOff x="3608126" y="1813609"/>
            <a:chExt cx="940720" cy="940720"/>
          </a:xfrm>
        </p:grpSpPr>
        <p:sp>
          <p:nvSpPr>
            <p:cNvPr id="39" name="Google Shape;503;p23">
              <a:extLst>
                <a:ext uri="{FF2B5EF4-FFF2-40B4-BE49-F238E27FC236}">
                  <a16:creationId xmlns:a16="http://schemas.microsoft.com/office/drawing/2014/main" id="{4C735FFC-5CC4-DB74-3030-7177E3D6DF97}"/>
                </a:ext>
              </a:extLst>
            </p:cNvPr>
            <p:cNvSpPr/>
            <p:nvPr/>
          </p:nvSpPr>
          <p:spPr>
            <a:xfrm>
              <a:off x="3608126" y="1813609"/>
              <a:ext cx="940720" cy="940720"/>
            </a:xfrm>
            <a:custGeom>
              <a:avLst/>
              <a:gdLst/>
              <a:ahLst/>
              <a:cxnLst/>
              <a:rect l="l" t="t" r="r" b="b"/>
              <a:pathLst>
                <a:path w="54495" h="54495" extrusionOk="0">
                  <a:moveTo>
                    <a:pt x="27242" y="0"/>
                  </a:moveTo>
                  <a:cubicBezTo>
                    <a:pt x="12216" y="0"/>
                    <a:pt x="0" y="12228"/>
                    <a:pt x="0" y="27253"/>
                  </a:cubicBezTo>
                  <a:cubicBezTo>
                    <a:pt x="0" y="42279"/>
                    <a:pt x="12216" y="54495"/>
                    <a:pt x="27242" y="54495"/>
                  </a:cubicBezTo>
                  <a:lnTo>
                    <a:pt x="54495" y="54495"/>
                  </a:lnTo>
                  <a:lnTo>
                    <a:pt x="54495" y="27253"/>
                  </a:lnTo>
                  <a:cubicBezTo>
                    <a:pt x="54495" y="12228"/>
                    <a:pt x="42267" y="0"/>
                    <a:pt x="2724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4;p23">
              <a:extLst>
                <a:ext uri="{FF2B5EF4-FFF2-40B4-BE49-F238E27FC236}">
                  <a16:creationId xmlns:a16="http://schemas.microsoft.com/office/drawing/2014/main" id="{85D7C042-B806-1EA2-A6DF-E6B5EADF9561}"/>
                </a:ext>
              </a:extLst>
            </p:cNvPr>
            <p:cNvSpPr/>
            <p:nvPr/>
          </p:nvSpPr>
          <p:spPr>
            <a:xfrm>
              <a:off x="3775219" y="1980703"/>
              <a:ext cx="606552" cy="606552"/>
            </a:xfrm>
            <a:custGeom>
              <a:avLst/>
              <a:gdLst/>
              <a:ahLst/>
              <a:cxnLst/>
              <a:rect l="l" t="t" r="r" b="b"/>
              <a:pathLst>
                <a:path w="35137" h="35137" extrusionOk="0">
                  <a:moveTo>
                    <a:pt x="17563" y="1"/>
                  </a:moveTo>
                  <a:cubicBezTo>
                    <a:pt x="7883" y="1"/>
                    <a:pt x="1" y="7883"/>
                    <a:pt x="1" y="17574"/>
                  </a:cubicBezTo>
                  <a:cubicBezTo>
                    <a:pt x="1" y="27254"/>
                    <a:pt x="7883" y="35136"/>
                    <a:pt x="17563" y="35136"/>
                  </a:cubicBezTo>
                  <a:lnTo>
                    <a:pt x="35136" y="35136"/>
                  </a:lnTo>
                  <a:lnTo>
                    <a:pt x="35136" y="17574"/>
                  </a:lnTo>
                  <a:cubicBezTo>
                    <a:pt x="35136" y="7883"/>
                    <a:pt x="27254" y="1"/>
                    <a:pt x="175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05;p23">
            <a:extLst>
              <a:ext uri="{FF2B5EF4-FFF2-40B4-BE49-F238E27FC236}">
                <a16:creationId xmlns:a16="http://schemas.microsoft.com/office/drawing/2014/main" id="{C5C8244D-3A2B-C200-693A-9B52762246E1}"/>
              </a:ext>
            </a:extLst>
          </p:cNvPr>
          <p:cNvGrpSpPr/>
          <p:nvPr/>
        </p:nvGrpSpPr>
        <p:grpSpPr>
          <a:xfrm>
            <a:off x="5438572" y="2980594"/>
            <a:ext cx="346769" cy="184381"/>
            <a:chOff x="3891558" y="2180494"/>
            <a:chExt cx="346769" cy="184381"/>
          </a:xfrm>
        </p:grpSpPr>
        <p:sp>
          <p:nvSpPr>
            <p:cNvPr id="42" name="Google Shape;506;p23">
              <a:extLst>
                <a:ext uri="{FF2B5EF4-FFF2-40B4-BE49-F238E27FC236}">
                  <a16:creationId xmlns:a16="http://schemas.microsoft.com/office/drawing/2014/main" id="{5E87FF01-DEFB-48F6-6341-363B2E0C9039}"/>
                </a:ext>
              </a:extLst>
            </p:cNvPr>
            <p:cNvSpPr/>
            <p:nvPr/>
          </p:nvSpPr>
          <p:spPr>
            <a:xfrm>
              <a:off x="3949943" y="2180494"/>
              <a:ext cx="230006" cy="184381"/>
            </a:xfrm>
            <a:custGeom>
              <a:avLst/>
              <a:gdLst/>
              <a:ahLst/>
              <a:cxnLst/>
              <a:rect l="l" t="t" r="r" b="b"/>
              <a:pathLst>
                <a:path w="13324" h="10681" extrusionOk="0"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9311"/>
                  </a:lnTo>
                  <a:cubicBezTo>
                    <a:pt x="0" y="10073"/>
                    <a:pt x="619" y="10681"/>
                    <a:pt x="1369" y="10681"/>
                  </a:cubicBezTo>
                  <a:lnTo>
                    <a:pt x="3453" y="10681"/>
                  </a:lnTo>
                  <a:lnTo>
                    <a:pt x="3453" y="5906"/>
                  </a:lnTo>
                  <a:lnTo>
                    <a:pt x="9870" y="5906"/>
                  </a:lnTo>
                  <a:lnTo>
                    <a:pt x="9870" y="10681"/>
                  </a:lnTo>
                  <a:lnTo>
                    <a:pt x="11954" y="10681"/>
                  </a:lnTo>
                  <a:cubicBezTo>
                    <a:pt x="12704" y="10681"/>
                    <a:pt x="13323" y="10073"/>
                    <a:pt x="13323" y="9311"/>
                  </a:cubicBezTo>
                  <a:lnTo>
                    <a:pt x="13323" y="1370"/>
                  </a:lnTo>
                  <a:cubicBezTo>
                    <a:pt x="13323" y="620"/>
                    <a:pt x="12704" y="1"/>
                    <a:pt x="11954" y="1"/>
                  </a:cubicBezTo>
                  <a:lnTo>
                    <a:pt x="9870" y="1"/>
                  </a:lnTo>
                  <a:lnTo>
                    <a:pt x="9870" y="3966"/>
                  </a:lnTo>
                  <a:lnTo>
                    <a:pt x="3453" y="3966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7;p23">
              <a:extLst>
                <a:ext uri="{FF2B5EF4-FFF2-40B4-BE49-F238E27FC236}">
                  <a16:creationId xmlns:a16="http://schemas.microsoft.com/office/drawing/2014/main" id="{F94C0E4F-78C1-0890-2965-47A5AC3D8FC0}"/>
                </a:ext>
              </a:extLst>
            </p:cNvPr>
            <p:cNvSpPr/>
            <p:nvPr/>
          </p:nvSpPr>
          <p:spPr>
            <a:xfrm>
              <a:off x="4187334" y="2198379"/>
              <a:ext cx="50993" cy="148820"/>
            </a:xfrm>
            <a:custGeom>
              <a:avLst/>
              <a:gdLst/>
              <a:ahLst/>
              <a:cxnLst/>
              <a:rect l="l" t="t" r="r" b="b"/>
              <a:pathLst>
                <a:path w="2954" h="8621" extrusionOk="0">
                  <a:moveTo>
                    <a:pt x="1" y="1"/>
                  </a:moveTo>
                  <a:lnTo>
                    <a:pt x="1" y="8621"/>
                  </a:lnTo>
                  <a:lnTo>
                    <a:pt x="1108" y="8621"/>
                  </a:lnTo>
                  <a:cubicBezTo>
                    <a:pt x="1692" y="8621"/>
                    <a:pt x="2156" y="8144"/>
                    <a:pt x="2156" y="7573"/>
                  </a:cubicBezTo>
                  <a:lnTo>
                    <a:pt x="2156" y="5537"/>
                  </a:lnTo>
                  <a:lnTo>
                    <a:pt x="2454" y="5537"/>
                  </a:lnTo>
                  <a:cubicBezTo>
                    <a:pt x="2727" y="5537"/>
                    <a:pt x="2954" y="5311"/>
                    <a:pt x="2954" y="5037"/>
                  </a:cubicBezTo>
                  <a:lnTo>
                    <a:pt x="2954" y="3584"/>
                  </a:lnTo>
                  <a:cubicBezTo>
                    <a:pt x="2954" y="3299"/>
                    <a:pt x="2727" y="3084"/>
                    <a:pt x="2454" y="3084"/>
                  </a:cubicBezTo>
                  <a:lnTo>
                    <a:pt x="2156" y="3084"/>
                  </a:lnTo>
                  <a:lnTo>
                    <a:pt x="2156" y="1036"/>
                  </a:lnTo>
                  <a:cubicBezTo>
                    <a:pt x="2156" y="465"/>
                    <a:pt x="1692" y="1"/>
                    <a:pt x="1108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08;p23">
              <a:extLst>
                <a:ext uri="{FF2B5EF4-FFF2-40B4-BE49-F238E27FC236}">
                  <a16:creationId xmlns:a16="http://schemas.microsoft.com/office/drawing/2014/main" id="{3811E1AF-D4F4-2B71-B61A-487EB26407A3}"/>
                </a:ext>
              </a:extLst>
            </p:cNvPr>
            <p:cNvSpPr/>
            <p:nvPr/>
          </p:nvSpPr>
          <p:spPr>
            <a:xfrm>
              <a:off x="3891558" y="2198379"/>
              <a:ext cx="50993" cy="148820"/>
            </a:xfrm>
            <a:custGeom>
              <a:avLst/>
              <a:gdLst/>
              <a:ahLst/>
              <a:cxnLst/>
              <a:rect l="l" t="t" r="r" b="b"/>
              <a:pathLst>
                <a:path w="2954" h="8621" extrusionOk="0">
                  <a:moveTo>
                    <a:pt x="1846" y="1"/>
                  </a:moveTo>
                  <a:cubicBezTo>
                    <a:pt x="1263" y="1"/>
                    <a:pt x="799" y="465"/>
                    <a:pt x="799" y="1036"/>
                  </a:cubicBezTo>
                  <a:lnTo>
                    <a:pt x="799" y="3084"/>
                  </a:lnTo>
                  <a:lnTo>
                    <a:pt x="501" y="3084"/>
                  </a:lnTo>
                  <a:cubicBezTo>
                    <a:pt x="215" y="3084"/>
                    <a:pt x="1" y="3299"/>
                    <a:pt x="1" y="3584"/>
                  </a:cubicBezTo>
                  <a:lnTo>
                    <a:pt x="1" y="5037"/>
                  </a:lnTo>
                  <a:cubicBezTo>
                    <a:pt x="1" y="5311"/>
                    <a:pt x="215" y="5537"/>
                    <a:pt x="501" y="5537"/>
                  </a:cubicBezTo>
                  <a:lnTo>
                    <a:pt x="799" y="5537"/>
                  </a:lnTo>
                  <a:lnTo>
                    <a:pt x="799" y="7573"/>
                  </a:lnTo>
                  <a:cubicBezTo>
                    <a:pt x="799" y="8144"/>
                    <a:pt x="1263" y="8621"/>
                    <a:pt x="1846" y="8621"/>
                  </a:cubicBezTo>
                  <a:lnTo>
                    <a:pt x="2954" y="8621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509;p23">
            <a:extLst>
              <a:ext uri="{FF2B5EF4-FFF2-40B4-BE49-F238E27FC236}">
                <a16:creationId xmlns:a16="http://schemas.microsoft.com/office/drawing/2014/main" id="{CCDB5C7B-A3E9-DBF1-68B4-56B23C2476B2}"/>
              </a:ext>
            </a:extLst>
          </p:cNvPr>
          <p:cNvGrpSpPr/>
          <p:nvPr/>
        </p:nvGrpSpPr>
        <p:grpSpPr>
          <a:xfrm>
            <a:off x="6095897" y="2613709"/>
            <a:ext cx="940737" cy="940720"/>
            <a:chOff x="4548883" y="1813609"/>
            <a:chExt cx="940737" cy="940720"/>
          </a:xfrm>
        </p:grpSpPr>
        <p:sp>
          <p:nvSpPr>
            <p:cNvPr id="46" name="Google Shape;510;p23">
              <a:extLst>
                <a:ext uri="{FF2B5EF4-FFF2-40B4-BE49-F238E27FC236}">
                  <a16:creationId xmlns:a16="http://schemas.microsoft.com/office/drawing/2014/main" id="{6434F33D-7EA6-EB11-1F3D-8844BEE798FA}"/>
                </a:ext>
              </a:extLst>
            </p:cNvPr>
            <p:cNvSpPr/>
            <p:nvPr/>
          </p:nvSpPr>
          <p:spPr>
            <a:xfrm>
              <a:off x="4548883" y="1813609"/>
              <a:ext cx="940737" cy="940720"/>
            </a:xfrm>
            <a:custGeom>
              <a:avLst/>
              <a:gdLst/>
              <a:ahLst/>
              <a:cxnLst/>
              <a:rect l="l" t="t" r="r" b="b"/>
              <a:pathLst>
                <a:path w="54496" h="54495" extrusionOk="0">
                  <a:moveTo>
                    <a:pt x="27254" y="0"/>
                  </a:moveTo>
                  <a:cubicBezTo>
                    <a:pt x="12229" y="0"/>
                    <a:pt x="1" y="12228"/>
                    <a:pt x="1" y="27253"/>
                  </a:cubicBezTo>
                  <a:lnTo>
                    <a:pt x="1" y="54495"/>
                  </a:lnTo>
                  <a:lnTo>
                    <a:pt x="27254" y="54495"/>
                  </a:lnTo>
                  <a:cubicBezTo>
                    <a:pt x="42280" y="54495"/>
                    <a:pt x="54496" y="42279"/>
                    <a:pt x="54496" y="27253"/>
                  </a:cubicBezTo>
                  <a:cubicBezTo>
                    <a:pt x="54496" y="12228"/>
                    <a:pt x="42280" y="0"/>
                    <a:pt x="2725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11;p23">
              <a:extLst>
                <a:ext uri="{FF2B5EF4-FFF2-40B4-BE49-F238E27FC236}">
                  <a16:creationId xmlns:a16="http://schemas.microsoft.com/office/drawing/2014/main" id="{2F43FA78-6F85-11AE-84D8-B028CB54637B}"/>
                </a:ext>
              </a:extLst>
            </p:cNvPr>
            <p:cNvSpPr/>
            <p:nvPr/>
          </p:nvSpPr>
          <p:spPr>
            <a:xfrm>
              <a:off x="4715994" y="1980703"/>
              <a:ext cx="606552" cy="606552"/>
            </a:xfrm>
            <a:custGeom>
              <a:avLst/>
              <a:gdLst/>
              <a:ahLst/>
              <a:cxnLst/>
              <a:rect l="l" t="t" r="r" b="b"/>
              <a:pathLst>
                <a:path w="35137" h="35137" extrusionOk="0">
                  <a:moveTo>
                    <a:pt x="17574" y="1"/>
                  </a:moveTo>
                  <a:cubicBezTo>
                    <a:pt x="7883" y="1"/>
                    <a:pt x="1" y="7883"/>
                    <a:pt x="1" y="17574"/>
                  </a:cubicBezTo>
                  <a:lnTo>
                    <a:pt x="1" y="35136"/>
                  </a:lnTo>
                  <a:lnTo>
                    <a:pt x="17574" y="35136"/>
                  </a:lnTo>
                  <a:cubicBezTo>
                    <a:pt x="27254" y="35136"/>
                    <a:pt x="35136" y="27254"/>
                    <a:pt x="35136" y="17574"/>
                  </a:cubicBezTo>
                  <a:cubicBezTo>
                    <a:pt x="35136" y="7883"/>
                    <a:pt x="27254" y="1"/>
                    <a:pt x="17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512;p23">
            <a:extLst>
              <a:ext uri="{FF2B5EF4-FFF2-40B4-BE49-F238E27FC236}">
                <a16:creationId xmlns:a16="http://schemas.microsoft.com/office/drawing/2014/main" id="{0A88729C-AE46-0430-F74B-1AD30E6478D9}"/>
              </a:ext>
            </a:extLst>
          </p:cNvPr>
          <p:cNvGrpSpPr/>
          <p:nvPr/>
        </p:nvGrpSpPr>
        <p:grpSpPr>
          <a:xfrm>
            <a:off x="6433002" y="2965592"/>
            <a:ext cx="301304" cy="304027"/>
            <a:chOff x="4885988" y="2165492"/>
            <a:chExt cx="301304" cy="304027"/>
          </a:xfrm>
        </p:grpSpPr>
        <p:sp>
          <p:nvSpPr>
            <p:cNvPr id="49" name="Google Shape;513;p23">
              <a:extLst>
                <a:ext uri="{FF2B5EF4-FFF2-40B4-BE49-F238E27FC236}">
                  <a16:creationId xmlns:a16="http://schemas.microsoft.com/office/drawing/2014/main" id="{24D024F0-C4D0-9F27-2314-F7B13626EAFA}"/>
                </a:ext>
              </a:extLst>
            </p:cNvPr>
            <p:cNvSpPr/>
            <p:nvPr/>
          </p:nvSpPr>
          <p:spPr>
            <a:xfrm>
              <a:off x="4962655" y="2165492"/>
              <a:ext cx="224637" cy="304027"/>
            </a:xfrm>
            <a:custGeom>
              <a:avLst/>
              <a:gdLst/>
              <a:ahLst/>
              <a:cxnLst/>
              <a:rect l="l" t="t" r="r" b="b"/>
              <a:pathLst>
                <a:path w="13013" h="17612" extrusionOk="0">
                  <a:moveTo>
                    <a:pt x="9953" y="1"/>
                  </a:moveTo>
                  <a:cubicBezTo>
                    <a:pt x="9945" y="1"/>
                    <a:pt x="9938" y="1"/>
                    <a:pt x="9930" y="1"/>
                  </a:cubicBezTo>
                  <a:lnTo>
                    <a:pt x="5989" y="24"/>
                  </a:lnTo>
                  <a:cubicBezTo>
                    <a:pt x="5989" y="24"/>
                    <a:pt x="4310" y="203"/>
                    <a:pt x="2953" y="1060"/>
                  </a:cubicBezTo>
                  <a:cubicBezTo>
                    <a:pt x="2120" y="1584"/>
                    <a:pt x="1131" y="1846"/>
                    <a:pt x="143" y="1846"/>
                  </a:cubicBezTo>
                  <a:lnTo>
                    <a:pt x="0" y="1846"/>
                  </a:lnTo>
                  <a:lnTo>
                    <a:pt x="0" y="9109"/>
                  </a:lnTo>
                  <a:cubicBezTo>
                    <a:pt x="548" y="9168"/>
                    <a:pt x="1060" y="9407"/>
                    <a:pt x="1453" y="9823"/>
                  </a:cubicBezTo>
                  <a:cubicBezTo>
                    <a:pt x="1953" y="10347"/>
                    <a:pt x="2620" y="11026"/>
                    <a:pt x="3108" y="11454"/>
                  </a:cubicBezTo>
                  <a:cubicBezTo>
                    <a:pt x="4001" y="12252"/>
                    <a:pt x="3989" y="15455"/>
                    <a:pt x="3870" y="16729"/>
                  </a:cubicBezTo>
                  <a:cubicBezTo>
                    <a:pt x="3814" y="17272"/>
                    <a:pt x="4264" y="17611"/>
                    <a:pt x="4858" y="17611"/>
                  </a:cubicBezTo>
                  <a:cubicBezTo>
                    <a:pt x="5658" y="17611"/>
                    <a:pt x="6719" y="16996"/>
                    <a:pt x="7156" y="15431"/>
                  </a:cubicBezTo>
                  <a:cubicBezTo>
                    <a:pt x="7918" y="12705"/>
                    <a:pt x="6477" y="11216"/>
                    <a:pt x="7704" y="10954"/>
                  </a:cubicBezTo>
                  <a:cubicBezTo>
                    <a:pt x="8143" y="10854"/>
                    <a:pt x="8294" y="10830"/>
                    <a:pt x="9031" y="10830"/>
                  </a:cubicBezTo>
                  <a:cubicBezTo>
                    <a:pt x="9254" y="10830"/>
                    <a:pt x="9529" y="10833"/>
                    <a:pt x="9882" y="10835"/>
                  </a:cubicBezTo>
                  <a:cubicBezTo>
                    <a:pt x="9889" y="10835"/>
                    <a:pt x="9895" y="10835"/>
                    <a:pt x="9901" y="10835"/>
                  </a:cubicBezTo>
                  <a:cubicBezTo>
                    <a:pt x="11654" y="10835"/>
                    <a:pt x="13013" y="9197"/>
                    <a:pt x="12776" y="7347"/>
                  </a:cubicBezTo>
                  <a:lnTo>
                    <a:pt x="12823" y="2691"/>
                  </a:lnTo>
                  <a:cubicBezTo>
                    <a:pt x="12634" y="1152"/>
                    <a:pt x="11407" y="1"/>
                    <a:pt x="995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4;p23">
              <a:extLst>
                <a:ext uri="{FF2B5EF4-FFF2-40B4-BE49-F238E27FC236}">
                  <a16:creationId xmlns:a16="http://schemas.microsoft.com/office/drawing/2014/main" id="{DFDE8DB6-3F9E-6947-5CCF-4A993FB41D30}"/>
                </a:ext>
              </a:extLst>
            </p:cNvPr>
            <p:cNvSpPr/>
            <p:nvPr/>
          </p:nvSpPr>
          <p:spPr>
            <a:xfrm>
              <a:off x="4885988" y="2193856"/>
              <a:ext cx="53048" cy="137116"/>
            </a:xfrm>
            <a:custGeom>
              <a:avLst/>
              <a:gdLst/>
              <a:ahLst/>
              <a:cxnLst/>
              <a:rect l="l" t="t" r="r" b="b"/>
              <a:pathLst>
                <a:path w="3073" h="7943" extrusionOk="0">
                  <a:moveTo>
                    <a:pt x="60" y="1"/>
                  </a:moveTo>
                  <a:lnTo>
                    <a:pt x="0" y="7906"/>
                  </a:lnTo>
                  <a:lnTo>
                    <a:pt x="3013" y="7942"/>
                  </a:lnTo>
                  <a:lnTo>
                    <a:pt x="3072" y="3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5;p23">
            <a:extLst>
              <a:ext uri="{FF2B5EF4-FFF2-40B4-BE49-F238E27FC236}">
                <a16:creationId xmlns:a16="http://schemas.microsoft.com/office/drawing/2014/main" id="{0041BAF4-B85A-985C-B629-51772464F0A0}"/>
              </a:ext>
            </a:extLst>
          </p:cNvPr>
          <p:cNvGrpSpPr/>
          <p:nvPr/>
        </p:nvGrpSpPr>
        <p:grpSpPr>
          <a:xfrm>
            <a:off x="6095897" y="3554470"/>
            <a:ext cx="940737" cy="940737"/>
            <a:chOff x="4548883" y="2754370"/>
            <a:chExt cx="940737" cy="940737"/>
          </a:xfrm>
        </p:grpSpPr>
        <p:sp>
          <p:nvSpPr>
            <p:cNvPr id="52" name="Google Shape;516;p23">
              <a:extLst>
                <a:ext uri="{FF2B5EF4-FFF2-40B4-BE49-F238E27FC236}">
                  <a16:creationId xmlns:a16="http://schemas.microsoft.com/office/drawing/2014/main" id="{949B8A6E-04CB-C98F-2CCE-D99C1BB08F32}"/>
                </a:ext>
              </a:extLst>
            </p:cNvPr>
            <p:cNvSpPr/>
            <p:nvPr/>
          </p:nvSpPr>
          <p:spPr>
            <a:xfrm>
              <a:off x="4548883" y="2754370"/>
              <a:ext cx="940737" cy="940737"/>
            </a:xfrm>
            <a:custGeom>
              <a:avLst/>
              <a:gdLst/>
              <a:ahLst/>
              <a:cxnLst/>
              <a:rect l="l" t="t" r="r" b="b"/>
              <a:pathLst>
                <a:path w="54496" h="54496" extrusionOk="0">
                  <a:moveTo>
                    <a:pt x="1" y="1"/>
                  </a:moveTo>
                  <a:lnTo>
                    <a:pt x="1" y="27254"/>
                  </a:lnTo>
                  <a:cubicBezTo>
                    <a:pt x="1" y="42280"/>
                    <a:pt x="12229" y="54496"/>
                    <a:pt x="27254" y="54496"/>
                  </a:cubicBezTo>
                  <a:cubicBezTo>
                    <a:pt x="42280" y="54496"/>
                    <a:pt x="54496" y="42280"/>
                    <a:pt x="54496" y="27254"/>
                  </a:cubicBezTo>
                  <a:cubicBezTo>
                    <a:pt x="54496" y="12229"/>
                    <a:pt x="42280" y="1"/>
                    <a:pt x="2725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7;p23">
              <a:extLst>
                <a:ext uri="{FF2B5EF4-FFF2-40B4-BE49-F238E27FC236}">
                  <a16:creationId xmlns:a16="http://schemas.microsoft.com/office/drawing/2014/main" id="{2467BA6A-563A-4D71-3495-441134A776E4}"/>
                </a:ext>
              </a:extLst>
            </p:cNvPr>
            <p:cNvSpPr/>
            <p:nvPr/>
          </p:nvSpPr>
          <p:spPr>
            <a:xfrm>
              <a:off x="4715994" y="2921482"/>
              <a:ext cx="606552" cy="606535"/>
            </a:xfrm>
            <a:custGeom>
              <a:avLst/>
              <a:gdLst/>
              <a:ahLst/>
              <a:cxnLst/>
              <a:rect l="l" t="t" r="r" b="b"/>
              <a:pathLst>
                <a:path w="35137" h="35136" extrusionOk="0">
                  <a:moveTo>
                    <a:pt x="1" y="1"/>
                  </a:moveTo>
                  <a:lnTo>
                    <a:pt x="1" y="17574"/>
                  </a:lnTo>
                  <a:cubicBezTo>
                    <a:pt x="1" y="27254"/>
                    <a:pt x="7883" y="35136"/>
                    <a:pt x="17574" y="35136"/>
                  </a:cubicBezTo>
                  <a:cubicBezTo>
                    <a:pt x="27254" y="35136"/>
                    <a:pt x="35136" y="27254"/>
                    <a:pt x="35136" y="17574"/>
                  </a:cubicBezTo>
                  <a:cubicBezTo>
                    <a:pt x="35136" y="7883"/>
                    <a:pt x="27254" y="1"/>
                    <a:pt x="17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18;p23">
            <a:extLst>
              <a:ext uri="{FF2B5EF4-FFF2-40B4-BE49-F238E27FC236}">
                <a16:creationId xmlns:a16="http://schemas.microsoft.com/office/drawing/2014/main" id="{1BF5F3BC-8248-2E15-5E52-80B897F0F574}"/>
              </a:ext>
            </a:extLst>
          </p:cNvPr>
          <p:cNvGrpSpPr/>
          <p:nvPr/>
        </p:nvGrpSpPr>
        <p:grpSpPr>
          <a:xfrm>
            <a:off x="6405864" y="3873070"/>
            <a:ext cx="355401" cy="345528"/>
            <a:chOff x="4858850" y="3072970"/>
            <a:chExt cx="355401" cy="345528"/>
          </a:xfrm>
        </p:grpSpPr>
        <p:sp>
          <p:nvSpPr>
            <p:cNvPr id="55" name="Google Shape;519;p23">
              <a:extLst>
                <a:ext uri="{FF2B5EF4-FFF2-40B4-BE49-F238E27FC236}">
                  <a16:creationId xmlns:a16="http://schemas.microsoft.com/office/drawing/2014/main" id="{5D9523E9-D70F-49F1-A59B-A1E0FF6650AD}"/>
                </a:ext>
              </a:extLst>
            </p:cNvPr>
            <p:cNvSpPr/>
            <p:nvPr/>
          </p:nvSpPr>
          <p:spPr>
            <a:xfrm>
              <a:off x="4931615" y="3147341"/>
              <a:ext cx="204733" cy="220787"/>
            </a:xfrm>
            <a:custGeom>
              <a:avLst/>
              <a:gdLst/>
              <a:ahLst/>
              <a:cxnLst/>
              <a:rect l="l" t="t" r="r" b="b"/>
              <a:pathLst>
                <a:path w="11860" h="12790" extrusionOk="0">
                  <a:moveTo>
                    <a:pt x="5525" y="3765"/>
                  </a:moveTo>
                  <a:lnTo>
                    <a:pt x="8371" y="3884"/>
                  </a:lnTo>
                  <a:lnTo>
                    <a:pt x="6668" y="5622"/>
                  </a:lnTo>
                  <a:lnTo>
                    <a:pt x="8668" y="5777"/>
                  </a:lnTo>
                  <a:lnTo>
                    <a:pt x="3489" y="10266"/>
                  </a:lnTo>
                  <a:lnTo>
                    <a:pt x="3489" y="10266"/>
                  </a:lnTo>
                  <a:lnTo>
                    <a:pt x="5489" y="6587"/>
                  </a:lnTo>
                  <a:lnTo>
                    <a:pt x="3382" y="6587"/>
                  </a:lnTo>
                  <a:lnTo>
                    <a:pt x="5525" y="3765"/>
                  </a:lnTo>
                  <a:close/>
                  <a:moveTo>
                    <a:pt x="6027" y="1"/>
                  </a:moveTo>
                  <a:cubicBezTo>
                    <a:pt x="5806" y="1"/>
                    <a:pt x="5583" y="13"/>
                    <a:pt x="5358" y="38"/>
                  </a:cubicBezTo>
                  <a:cubicBezTo>
                    <a:pt x="2715" y="336"/>
                    <a:pt x="572" y="2443"/>
                    <a:pt x="239" y="5075"/>
                  </a:cubicBezTo>
                  <a:cubicBezTo>
                    <a:pt x="0" y="7003"/>
                    <a:pt x="703" y="8766"/>
                    <a:pt x="1941" y="9992"/>
                  </a:cubicBezTo>
                  <a:cubicBezTo>
                    <a:pt x="2144" y="10194"/>
                    <a:pt x="2358" y="10397"/>
                    <a:pt x="2525" y="10623"/>
                  </a:cubicBezTo>
                  <a:cubicBezTo>
                    <a:pt x="2834" y="11028"/>
                    <a:pt x="3251" y="11647"/>
                    <a:pt x="3572" y="12445"/>
                  </a:cubicBezTo>
                  <a:cubicBezTo>
                    <a:pt x="3656" y="12659"/>
                    <a:pt x="3870" y="12790"/>
                    <a:pt x="4108" y="12790"/>
                  </a:cubicBezTo>
                  <a:lnTo>
                    <a:pt x="7966" y="12790"/>
                  </a:lnTo>
                  <a:cubicBezTo>
                    <a:pt x="8204" y="12790"/>
                    <a:pt x="8418" y="12659"/>
                    <a:pt x="8501" y="12445"/>
                  </a:cubicBezTo>
                  <a:cubicBezTo>
                    <a:pt x="9085" y="10992"/>
                    <a:pt x="9978" y="10123"/>
                    <a:pt x="9978" y="10123"/>
                  </a:cubicBezTo>
                  <a:lnTo>
                    <a:pt x="9966" y="10123"/>
                  </a:lnTo>
                  <a:cubicBezTo>
                    <a:pt x="11133" y="9051"/>
                    <a:pt x="11859" y="7527"/>
                    <a:pt x="11859" y="5837"/>
                  </a:cubicBezTo>
                  <a:cubicBezTo>
                    <a:pt x="11859" y="2616"/>
                    <a:pt x="9241" y="1"/>
                    <a:pt x="6027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0;p23">
              <a:extLst>
                <a:ext uri="{FF2B5EF4-FFF2-40B4-BE49-F238E27FC236}">
                  <a16:creationId xmlns:a16="http://schemas.microsoft.com/office/drawing/2014/main" id="{E9FD5884-F7AC-2530-4CF1-F2B6ED71F88C}"/>
                </a:ext>
              </a:extLst>
            </p:cNvPr>
            <p:cNvSpPr/>
            <p:nvPr/>
          </p:nvSpPr>
          <p:spPr>
            <a:xfrm>
              <a:off x="4983613" y="3375531"/>
              <a:ext cx="104231" cy="42966"/>
            </a:xfrm>
            <a:custGeom>
              <a:avLst/>
              <a:gdLst/>
              <a:ahLst/>
              <a:cxnLst/>
              <a:rect l="l" t="t" r="r" b="b"/>
              <a:pathLst>
                <a:path w="6038" h="2489" extrusionOk="0">
                  <a:moveTo>
                    <a:pt x="406" y="1"/>
                  </a:moveTo>
                  <a:cubicBezTo>
                    <a:pt x="179" y="1"/>
                    <a:pt x="1" y="191"/>
                    <a:pt x="1" y="417"/>
                  </a:cubicBezTo>
                  <a:lnTo>
                    <a:pt x="1" y="501"/>
                  </a:lnTo>
                  <a:cubicBezTo>
                    <a:pt x="1" y="727"/>
                    <a:pt x="179" y="905"/>
                    <a:pt x="406" y="905"/>
                  </a:cubicBezTo>
                  <a:lnTo>
                    <a:pt x="1799" y="905"/>
                  </a:lnTo>
                  <a:lnTo>
                    <a:pt x="1799" y="1275"/>
                  </a:lnTo>
                  <a:cubicBezTo>
                    <a:pt x="1799" y="1941"/>
                    <a:pt x="2346" y="2489"/>
                    <a:pt x="3013" y="2489"/>
                  </a:cubicBezTo>
                  <a:cubicBezTo>
                    <a:pt x="3680" y="2489"/>
                    <a:pt x="4227" y="1941"/>
                    <a:pt x="4227" y="1275"/>
                  </a:cubicBezTo>
                  <a:lnTo>
                    <a:pt x="4227" y="905"/>
                  </a:lnTo>
                  <a:lnTo>
                    <a:pt x="5620" y="905"/>
                  </a:lnTo>
                  <a:cubicBezTo>
                    <a:pt x="5847" y="905"/>
                    <a:pt x="6037" y="727"/>
                    <a:pt x="6037" y="501"/>
                  </a:cubicBezTo>
                  <a:lnTo>
                    <a:pt x="6037" y="417"/>
                  </a:lnTo>
                  <a:cubicBezTo>
                    <a:pt x="6037" y="191"/>
                    <a:pt x="5847" y="1"/>
                    <a:pt x="562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1;p23">
              <a:extLst>
                <a:ext uri="{FF2B5EF4-FFF2-40B4-BE49-F238E27FC236}">
                  <a16:creationId xmlns:a16="http://schemas.microsoft.com/office/drawing/2014/main" id="{CF23E7B5-2205-8EAB-CE33-C37F4F95FB5F}"/>
                </a:ext>
              </a:extLst>
            </p:cNvPr>
            <p:cNvSpPr/>
            <p:nvPr/>
          </p:nvSpPr>
          <p:spPr>
            <a:xfrm>
              <a:off x="5028429" y="3072970"/>
              <a:ext cx="14604" cy="46885"/>
            </a:xfrm>
            <a:custGeom>
              <a:avLst/>
              <a:gdLst/>
              <a:ahLst/>
              <a:cxnLst/>
              <a:rect l="l" t="t" r="r" b="b"/>
              <a:pathLst>
                <a:path w="846" h="2716" extrusionOk="0">
                  <a:moveTo>
                    <a:pt x="417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2298"/>
                  </a:lnTo>
                  <a:cubicBezTo>
                    <a:pt x="0" y="2525"/>
                    <a:pt x="191" y="2715"/>
                    <a:pt x="417" y="2715"/>
                  </a:cubicBezTo>
                  <a:cubicBezTo>
                    <a:pt x="655" y="2715"/>
                    <a:pt x="846" y="2525"/>
                    <a:pt x="846" y="2298"/>
                  </a:cubicBezTo>
                  <a:lnTo>
                    <a:pt x="846" y="429"/>
                  </a:lnTo>
                  <a:cubicBezTo>
                    <a:pt x="846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2;p23">
              <a:extLst>
                <a:ext uri="{FF2B5EF4-FFF2-40B4-BE49-F238E27FC236}">
                  <a16:creationId xmlns:a16="http://schemas.microsoft.com/office/drawing/2014/main" id="{73EDC4D4-9F36-16C5-8B29-456CD2AD4AD0}"/>
                </a:ext>
              </a:extLst>
            </p:cNvPr>
            <p:cNvSpPr/>
            <p:nvPr/>
          </p:nvSpPr>
          <p:spPr>
            <a:xfrm>
              <a:off x="4942301" y="3096224"/>
              <a:ext cx="32695" cy="42621"/>
            </a:xfrm>
            <a:custGeom>
              <a:avLst/>
              <a:gdLst/>
              <a:ahLst/>
              <a:cxnLst/>
              <a:rect l="l" t="t" r="r" b="b"/>
              <a:pathLst>
                <a:path w="1894" h="2469" extrusionOk="0">
                  <a:moveTo>
                    <a:pt x="475" y="1"/>
                  </a:moveTo>
                  <a:cubicBezTo>
                    <a:pt x="402" y="1"/>
                    <a:pt x="329" y="19"/>
                    <a:pt x="262" y="59"/>
                  </a:cubicBezTo>
                  <a:cubicBezTo>
                    <a:pt x="60" y="178"/>
                    <a:pt x="1" y="440"/>
                    <a:pt x="108" y="642"/>
                  </a:cubicBezTo>
                  <a:lnTo>
                    <a:pt x="1048" y="2261"/>
                  </a:lnTo>
                  <a:cubicBezTo>
                    <a:pt x="1128" y="2397"/>
                    <a:pt x="1267" y="2468"/>
                    <a:pt x="1411" y="2468"/>
                  </a:cubicBezTo>
                  <a:cubicBezTo>
                    <a:pt x="1481" y="2468"/>
                    <a:pt x="1553" y="2451"/>
                    <a:pt x="1620" y="2416"/>
                  </a:cubicBezTo>
                  <a:cubicBezTo>
                    <a:pt x="1822" y="2297"/>
                    <a:pt x="1894" y="2035"/>
                    <a:pt x="1775" y="1833"/>
                  </a:cubicBezTo>
                  <a:lnTo>
                    <a:pt x="846" y="213"/>
                  </a:lnTo>
                  <a:cubicBezTo>
                    <a:pt x="766" y="78"/>
                    <a:pt x="622" y="1"/>
                    <a:pt x="47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3;p23">
              <a:extLst>
                <a:ext uri="{FF2B5EF4-FFF2-40B4-BE49-F238E27FC236}">
                  <a16:creationId xmlns:a16="http://schemas.microsoft.com/office/drawing/2014/main" id="{1869F96D-70BC-ED4B-F948-CD79230AC8E2}"/>
                </a:ext>
              </a:extLst>
            </p:cNvPr>
            <p:cNvSpPr/>
            <p:nvPr/>
          </p:nvSpPr>
          <p:spPr>
            <a:xfrm>
              <a:off x="4880222" y="3159011"/>
              <a:ext cx="44624" cy="30693"/>
            </a:xfrm>
            <a:custGeom>
              <a:avLst/>
              <a:gdLst/>
              <a:ahLst/>
              <a:cxnLst/>
              <a:rect l="l" t="t" r="r" b="b"/>
              <a:pathLst>
                <a:path w="2585" h="1778" extrusionOk="0">
                  <a:moveTo>
                    <a:pt x="479" y="0"/>
                  </a:moveTo>
                  <a:cubicBezTo>
                    <a:pt x="332" y="0"/>
                    <a:pt x="188" y="72"/>
                    <a:pt x="108" y="208"/>
                  </a:cubicBezTo>
                  <a:cubicBezTo>
                    <a:pt x="1" y="410"/>
                    <a:pt x="72" y="672"/>
                    <a:pt x="275" y="791"/>
                  </a:cubicBezTo>
                  <a:lnTo>
                    <a:pt x="1882" y="1720"/>
                  </a:lnTo>
                  <a:cubicBezTo>
                    <a:pt x="1949" y="1759"/>
                    <a:pt x="2022" y="1778"/>
                    <a:pt x="2094" y="1778"/>
                  </a:cubicBezTo>
                  <a:cubicBezTo>
                    <a:pt x="2242" y="1778"/>
                    <a:pt x="2386" y="1701"/>
                    <a:pt x="2465" y="1565"/>
                  </a:cubicBezTo>
                  <a:cubicBezTo>
                    <a:pt x="2585" y="1363"/>
                    <a:pt x="2513" y="1113"/>
                    <a:pt x="2311" y="994"/>
                  </a:cubicBezTo>
                  <a:lnTo>
                    <a:pt x="691" y="53"/>
                  </a:lnTo>
                  <a:cubicBezTo>
                    <a:pt x="625" y="18"/>
                    <a:pt x="552" y="0"/>
                    <a:pt x="479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4;p23">
              <a:extLst>
                <a:ext uri="{FF2B5EF4-FFF2-40B4-BE49-F238E27FC236}">
                  <a16:creationId xmlns:a16="http://schemas.microsoft.com/office/drawing/2014/main" id="{45F2C4A0-876F-2A98-C0C4-A09B3F13DD52}"/>
                </a:ext>
              </a:extLst>
            </p:cNvPr>
            <p:cNvSpPr/>
            <p:nvPr/>
          </p:nvSpPr>
          <p:spPr>
            <a:xfrm>
              <a:off x="4858850" y="3244397"/>
              <a:ext cx="46885" cy="14604"/>
            </a:xfrm>
            <a:custGeom>
              <a:avLst/>
              <a:gdLst/>
              <a:ahLst/>
              <a:cxnLst/>
              <a:rect l="l" t="t" r="r" b="b"/>
              <a:pathLst>
                <a:path w="2716" h="846" extrusionOk="0">
                  <a:moveTo>
                    <a:pt x="417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6"/>
                    <a:pt x="417" y="846"/>
                  </a:cubicBezTo>
                  <a:lnTo>
                    <a:pt x="2287" y="846"/>
                  </a:lnTo>
                  <a:cubicBezTo>
                    <a:pt x="2525" y="846"/>
                    <a:pt x="2715" y="655"/>
                    <a:pt x="2715" y="417"/>
                  </a:cubicBezTo>
                  <a:cubicBezTo>
                    <a:pt x="2715" y="191"/>
                    <a:pt x="2525" y="0"/>
                    <a:pt x="228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5;p23">
              <a:extLst>
                <a:ext uri="{FF2B5EF4-FFF2-40B4-BE49-F238E27FC236}">
                  <a16:creationId xmlns:a16="http://schemas.microsoft.com/office/drawing/2014/main" id="{E1AAA6A4-CF09-D140-A8F4-1A67A6D6A1E9}"/>
                </a:ext>
              </a:extLst>
            </p:cNvPr>
            <p:cNvSpPr/>
            <p:nvPr/>
          </p:nvSpPr>
          <p:spPr>
            <a:xfrm>
              <a:off x="4881050" y="3313279"/>
              <a:ext cx="44624" cy="30796"/>
            </a:xfrm>
            <a:custGeom>
              <a:avLst/>
              <a:gdLst/>
              <a:ahLst/>
              <a:cxnLst/>
              <a:rect l="l" t="t" r="r" b="b"/>
              <a:pathLst>
                <a:path w="2585" h="1784" extrusionOk="0">
                  <a:moveTo>
                    <a:pt x="2105" y="1"/>
                  </a:moveTo>
                  <a:cubicBezTo>
                    <a:pt x="2033" y="1"/>
                    <a:pt x="1960" y="19"/>
                    <a:pt x="1894" y="58"/>
                  </a:cubicBezTo>
                  <a:lnTo>
                    <a:pt x="274" y="987"/>
                  </a:lnTo>
                  <a:cubicBezTo>
                    <a:pt x="72" y="1106"/>
                    <a:pt x="0" y="1368"/>
                    <a:pt x="120" y="1571"/>
                  </a:cubicBezTo>
                  <a:cubicBezTo>
                    <a:pt x="199" y="1706"/>
                    <a:pt x="343" y="1783"/>
                    <a:pt x="491" y="1783"/>
                  </a:cubicBezTo>
                  <a:cubicBezTo>
                    <a:pt x="563" y="1783"/>
                    <a:pt x="636" y="1765"/>
                    <a:pt x="703" y="1725"/>
                  </a:cubicBezTo>
                  <a:lnTo>
                    <a:pt x="2310" y="797"/>
                  </a:lnTo>
                  <a:cubicBezTo>
                    <a:pt x="2513" y="678"/>
                    <a:pt x="2584" y="416"/>
                    <a:pt x="2465" y="213"/>
                  </a:cubicBezTo>
                  <a:cubicBezTo>
                    <a:pt x="2393" y="78"/>
                    <a:pt x="2252" y="1"/>
                    <a:pt x="210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6;p23">
              <a:extLst>
                <a:ext uri="{FF2B5EF4-FFF2-40B4-BE49-F238E27FC236}">
                  <a16:creationId xmlns:a16="http://schemas.microsoft.com/office/drawing/2014/main" id="{4FA3283C-F1D5-508C-6B11-22A372715ABB}"/>
                </a:ext>
              </a:extLst>
            </p:cNvPr>
            <p:cNvSpPr/>
            <p:nvPr/>
          </p:nvSpPr>
          <p:spPr>
            <a:xfrm>
              <a:off x="5148255" y="3311639"/>
              <a:ext cx="44624" cy="30779"/>
            </a:xfrm>
            <a:custGeom>
              <a:avLst/>
              <a:gdLst/>
              <a:ahLst/>
              <a:cxnLst/>
              <a:rect l="l" t="t" r="r" b="b"/>
              <a:pathLst>
                <a:path w="2585" h="1783" extrusionOk="0">
                  <a:moveTo>
                    <a:pt x="491" y="0"/>
                  </a:moveTo>
                  <a:cubicBezTo>
                    <a:pt x="344" y="0"/>
                    <a:pt x="200" y="77"/>
                    <a:pt x="120" y="213"/>
                  </a:cubicBezTo>
                  <a:cubicBezTo>
                    <a:pt x="1" y="415"/>
                    <a:pt x="72" y="677"/>
                    <a:pt x="274" y="796"/>
                  </a:cubicBezTo>
                  <a:lnTo>
                    <a:pt x="1894" y="1725"/>
                  </a:lnTo>
                  <a:cubicBezTo>
                    <a:pt x="1960" y="1764"/>
                    <a:pt x="2034" y="1783"/>
                    <a:pt x="2106" y="1783"/>
                  </a:cubicBezTo>
                  <a:cubicBezTo>
                    <a:pt x="2253" y="1783"/>
                    <a:pt x="2397" y="1706"/>
                    <a:pt x="2477" y="1570"/>
                  </a:cubicBezTo>
                  <a:cubicBezTo>
                    <a:pt x="2584" y="1368"/>
                    <a:pt x="2525" y="1106"/>
                    <a:pt x="2322" y="999"/>
                  </a:cubicBezTo>
                  <a:lnTo>
                    <a:pt x="703" y="58"/>
                  </a:lnTo>
                  <a:cubicBezTo>
                    <a:pt x="636" y="19"/>
                    <a:pt x="563" y="0"/>
                    <a:pt x="491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;p23">
              <a:extLst>
                <a:ext uri="{FF2B5EF4-FFF2-40B4-BE49-F238E27FC236}">
                  <a16:creationId xmlns:a16="http://schemas.microsoft.com/office/drawing/2014/main" id="{0AE85376-A2E6-E9E6-FA24-812F4477B160}"/>
                </a:ext>
              </a:extLst>
            </p:cNvPr>
            <p:cNvSpPr/>
            <p:nvPr/>
          </p:nvSpPr>
          <p:spPr>
            <a:xfrm>
              <a:off x="5167366" y="3242550"/>
              <a:ext cx="46885" cy="14604"/>
            </a:xfrm>
            <a:custGeom>
              <a:avLst/>
              <a:gdLst/>
              <a:ahLst/>
              <a:cxnLst/>
              <a:rect l="l" t="t" r="r" b="b"/>
              <a:pathLst>
                <a:path w="2716" h="846" extrusionOk="0">
                  <a:moveTo>
                    <a:pt x="430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6"/>
                    <a:pt x="430" y="846"/>
                  </a:cubicBezTo>
                  <a:lnTo>
                    <a:pt x="2299" y="846"/>
                  </a:lnTo>
                  <a:cubicBezTo>
                    <a:pt x="2525" y="846"/>
                    <a:pt x="2716" y="655"/>
                    <a:pt x="2716" y="417"/>
                  </a:cubicBezTo>
                  <a:cubicBezTo>
                    <a:pt x="2716" y="191"/>
                    <a:pt x="2525" y="0"/>
                    <a:pt x="2299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8;p23">
              <a:extLst>
                <a:ext uri="{FF2B5EF4-FFF2-40B4-BE49-F238E27FC236}">
                  <a16:creationId xmlns:a16="http://schemas.microsoft.com/office/drawing/2014/main" id="{9B12AF37-263E-16D3-54BA-EFA7DA4EC75D}"/>
                </a:ext>
              </a:extLst>
            </p:cNvPr>
            <p:cNvSpPr/>
            <p:nvPr/>
          </p:nvSpPr>
          <p:spPr>
            <a:xfrm>
              <a:off x="5147426" y="3157475"/>
              <a:ext cx="44624" cy="30693"/>
            </a:xfrm>
            <a:custGeom>
              <a:avLst/>
              <a:gdLst/>
              <a:ahLst/>
              <a:cxnLst/>
              <a:rect l="l" t="t" r="r" b="b"/>
              <a:pathLst>
                <a:path w="2585" h="1778" extrusionOk="0">
                  <a:moveTo>
                    <a:pt x="2103" y="1"/>
                  </a:moveTo>
                  <a:cubicBezTo>
                    <a:pt x="2033" y="1"/>
                    <a:pt x="1961" y="19"/>
                    <a:pt x="1894" y="59"/>
                  </a:cubicBezTo>
                  <a:lnTo>
                    <a:pt x="275" y="987"/>
                  </a:lnTo>
                  <a:cubicBezTo>
                    <a:pt x="72" y="1106"/>
                    <a:pt x="1" y="1368"/>
                    <a:pt x="120" y="1571"/>
                  </a:cubicBezTo>
                  <a:cubicBezTo>
                    <a:pt x="200" y="1706"/>
                    <a:pt x="339" y="1778"/>
                    <a:pt x="483" y="1778"/>
                  </a:cubicBezTo>
                  <a:cubicBezTo>
                    <a:pt x="553" y="1778"/>
                    <a:pt x="625" y="1761"/>
                    <a:pt x="692" y="1725"/>
                  </a:cubicBezTo>
                  <a:lnTo>
                    <a:pt x="2311" y="785"/>
                  </a:lnTo>
                  <a:cubicBezTo>
                    <a:pt x="2513" y="666"/>
                    <a:pt x="2585" y="416"/>
                    <a:pt x="2466" y="213"/>
                  </a:cubicBezTo>
                  <a:cubicBezTo>
                    <a:pt x="2386" y="78"/>
                    <a:pt x="2247" y="1"/>
                    <a:pt x="2103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9;p23">
              <a:extLst>
                <a:ext uri="{FF2B5EF4-FFF2-40B4-BE49-F238E27FC236}">
                  <a16:creationId xmlns:a16="http://schemas.microsoft.com/office/drawing/2014/main" id="{A91620FB-0C09-CF89-9341-4D324BB182E4}"/>
                </a:ext>
              </a:extLst>
            </p:cNvPr>
            <p:cNvSpPr/>
            <p:nvPr/>
          </p:nvSpPr>
          <p:spPr>
            <a:xfrm>
              <a:off x="5096465" y="3095412"/>
              <a:ext cx="32902" cy="42500"/>
            </a:xfrm>
            <a:custGeom>
              <a:avLst/>
              <a:gdLst/>
              <a:ahLst/>
              <a:cxnLst/>
              <a:rect l="l" t="t" r="r" b="b"/>
              <a:pathLst>
                <a:path w="1906" h="2462" extrusionOk="0">
                  <a:moveTo>
                    <a:pt x="1419" y="0"/>
                  </a:moveTo>
                  <a:cubicBezTo>
                    <a:pt x="1272" y="0"/>
                    <a:pt x="1128" y="77"/>
                    <a:pt x="1048" y="213"/>
                  </a:cubicBezTo>
                  <a:lnTo>
                    <a:pt x="119" y="1832"/>
                  </a:lnTo>
                  <a:cubicBezTo>
                    <a:pt x="0" y="2034"/>
                    <a:pt x="72" y="2284"/>
                    <a:pt x="274" y="2403"/>
                  </a:cubicBezTo>
                  <a:cubicBezTo>
                    <a:pt x="341" y="2443"/>
                    <a:pt x="414" y="2461"/>
                    <a:pt x="486" y="2461"/>
                  </a:cubicBezTo>
                  <a:cubicBezTo>
                    <a:pt x="634" y="2461"/>
                    <a:pt x="778" y="2384"/>
                    <a:pt x="857" y="2249"/>
                  </a:cubicBezTo>
                  <a:lnTo>
                    <a:pt x="1786" y="629"/>
                  </a:lnTo>
                  <a:cubicBezTo>
                    <a:pt x="1905" y="427"/>
                    <a:pt x="1834" y="177"/>
                    <a:pt x="1631" y="58"/>
                  </a:cubicBezTo>
                  <a:cubicBezTo>
                    <a:pt x="1565" y="19"/>
                    <a:pt x="1492" y="0"/>
                    <a:pt x="1419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531;p23">
            <a:extLst>
              <a:ext uri="{FF2B5EF4-FFF2-40B4-BE49-F238E27FC236}">
                <a16:creationId xmlns:a16="http://schemas.microsoft.com/office/drawing/2014/main" id="{083F0FE2-8141-9DE7-4AED-1170E63EA47D}"/>
              </a:ext>
            </a:extLst>
          </p:cNvPr>
          <p:cNvGrpSpPr/>
          <p:nvPr/>
        </p:nvGrpSpPr>
        <p:grpSpPr>
          <a:xfrm>
            <a:off x="5532917" y="3013481"/>
            <a:ext cx="1124686" cy="1082191"/>
            <a:chOff x="3985903" y="2213381"/>
            <a:chExt cx="1124686" cy="1082191"/>
          </a:xfrm>
        </p:grpSpPr>
        <p:sp>
          <p:nvSpPr>
            <p:cNvPr id="67" name="Google Shape;532;p23">
              <a:extLst>
                <a:ext uri="{FF2B5EF4-FFF2-40B4-BE49-F238E27FC236}">
                  <a16:creationId xmlns:a16="http://schemas.microsoft.com/office/drawing/2014/main" id="{81816485-391B-C09C-CBF6-FBE9DFD2358D}"/>
                </a:ext>
              </a:extLst>
            </p:cNvPr>
            <p:cNvSpPr/>
            <p:nvPr/>
          </p:nvSpPr>
          <p:spPr>
            <a:xfrm>
              <a:off x="3987353" y="2214624"/>
              <a:ext cx="1123236" cy="1079614"/>
            </a:xfrm>
            <a:custGeom>
              <a:avLst/>
              <a:gdLst/>
              <a:ahLst/>
              <a:cxnLst/>
              <a:rect l="l" t="t" r="r" b="b"/>
              <a:pathLst>
                <a:path w="65068" h="62541" extrusionOk="0">
                  <a:moveTo>
                    <a:pt x="32529" y="0"/>
                  </a:moveTo>
                  <a:cubicBezTo>
                    <a:pt x="29212" y="0"/>
                    <a:pt x="25896" y="1262"/>
                    <a:pt x="23372" y="3786"/>
                  </a:cubicBezTo>
                  <a:lnTo>
                    <a:pt x="5048" y="22110"/>
                  </a:lnTo>
                  <a:cubicBezTo>
                    <a:pt x="0" y="27158"/>
                    <a:pt x="0" y="35374"/>
                    <a:pt x="5048" y="40434"/>
                  </a:cubicBezTo>
                  <a:lnTo>
                    <a:pt x="23372" y="58746"/>
                  </a:lnTo>
                  <a:cubicBezTo>
                    <a:pt x="25896" y="61276"/>
                    <a:pt x="29212" y="62541"/>
                    <a:pt x="32528" y="62541"/>
                  </a:cubicBezTo>
                  <a:cubicBezTo>
                    <a:pt x="35844" y="62541"/>
                    <a:pt x="39160" y="61276"/>
                    <a:pt x="41684" y="58746"/>
                  </a:cubicBezTo>
                  <a:cubicBezTo>
                    <a:pt x="46744" y="53697"/>
                    <a:pt x="54959" y="45482"/>
                    <a:pt x="60008" y="40422"/>
                  </a:cubicBezTo>
                  <a:cubicBezTo>
                    <a:pt x="65068" y="35374"/>
                    <a:pt x="65068" y="27158"/>
                    <a:pt x="60008" y="22110"/>
                  </a:cubicBezTo>
                  <a:cubicBezTo>
                    <a:pt x="54959" y="17062"/>
                    <a:pt x="46744" y="8835"/>
                    <a:pt x="41696" y="3786"/>
                  </a:cubicBezTo>
                  <a:cubicBezTo>
                    <a:pt x="39166" y="1262"/>
                    <a:pt x="35847" y="0"/>
                    <a:pt x="32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533;p23">
              <a:extLst>
                <a:ext uri="{FF2B5EF4-FFF2-40B4-BE49-F238E27FC236}">
                  <a16:creationId xmlns:a16="http://schemas.microsoft.com/office/drawing/2014/main" id="{08167609-ABBE-B61F-B9A3-23E8C8F7E73C}"/>
                </a:ext>
              </a:extLst>
            </p:cNvPr>
            <p:cNvGrpSpPr/>
            <p:nvPr/>
          </p:nvGrpSpPr>
          <p:grpSpPr>
            <a:xfrm>
              <a:off x="4380547" y="2919635"/>
              <a:ext cx="636781" cy="375938"/>
              <a:chOff x="4380547" y="2919635"/>
              <a:chExt cx="636781" cy="375938"/>
            </a:xfrm>
          </p:grpSpPr>
          <p:sp>
            <p:nvSpPr>
              <p:cNvPr id="78" name="Google Shape;534;p23">
                <a:extLst>
                  <a:ext uri="{FF2B5EF4-FFF2-40B4-BE49-F238E27FC236}">
                    <a16:creationId xmlns:a16="http://schemas.microsoft.com/office/drawing/2014/main" id="{CC98737F-058E-CD73-237D-A609FA9F1FEA}"/>
                  </a:ext>
                </a:extLst>
              </p:cNvPr>
              <p:cNvSpPr/>
              <p:nvPr/>
            </p:nvSpPr>
            <p:spPr>
              <a:xfrm>
                <a:off x="4380547" y="3114281"/>
                <a:ext cx="336481" cy="181291"/>
              </a:xfrm>
              <a:custGeom>
                <a:avLst/>
                <a:gdLst/>
                <a:ahLst/>
                <a:cxnLst/>
                <a:rect l="l" t="t" r="r" b="b"/>
                <a:pathLst>
                  <a:path w="19492" h="10502" extrusionOk="0">
                    <a:moveTo>
                      <a:pt x="1" y="1"/>
                    </a:moveTo>
                    <a:lnTo>
                      <a:pt x="1" y="6097"/>
                    </a:lnTo>
                    <a:lnTo>
                      <a:pt x="13" y="6121"/>
                    </a:lnTo>
                    <a:cubicBezTo>
                      <a:pt x="156" y="6287"/>
                      <a:pt x="322" y="6466"/>
                      <a:pt x="537" y="6692"/>
                    </a:cubicBezTo>
                    <a:cubicBezTo>
                      <a:pt x="3001" y="9145"/>
                      <a:pt x="6263" y="10502"/>
                      <a:pt x="9752" y="10502"/>
                    </a:cubicBezTo>
                    <a:cubicBezTo>
                      <a:pt x="13241" y="10502"/>
                      <a:pt x="16503" y="9145"/>
                      <a:pt x="18956" y="6692"/>
                    </a:cubicBezTo>
                    <a:lnTo>
                      <a:pt x="19491" y="6144"/>
                    </a:lnTo>
                    <a:lnTo>
                      <a:pt x="19491" y="1"/>
                    </a:lnTo>
                    <a:lnTo>
                      <a:pt x="18658" y="846"/>
                    </a:lnTo>
                    <a:cubicBezTo>
                      <a:pt x="18205" y="1299"/>
                      <a:pt x="17777" y="1727"/>
                      <a:pt x="17372" y="2132"/>
                    </a:cubicBezTo>
                    <a:cubicBezTo>
                      <a:pt x="15336" y="4168"/>
                      <a:pt x="12633" y="5287"/>
                      <a:pt x="9752" y="5287"/>
                    </a:cubicBezTo>
                    <a:cubicBezTo>
                      <a:pt x="6871" y="5287"/>
                      <a:pt x="4156" y="4168"/>
                      <a:pt x="2132" y="213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35;p23">
                <a:extLst>
                  <a:ext uri="{FF2B5EF4-FFF2-40B4-BE49-F238E27FC236}">
                    <a16:creationId xmlns:a16="http://schemas.microsoft.com/office/drawing/2014/main" id="{4C4E5431-7594-1DF8-789C-E6301D218992}"/>
                  </a:ext>
                </a:extLst>
              </p:cNvPr>
              <p:cNvSpPr/>
              <p:nvPr/>
            </p:nvSpPr>
            <p:spPr>
              <a:xfrm>
                <a:off x="4714354" y="2919635"/>
                <a:ext cx="302974" cy="303181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7563" extrusionOk="0">
                    <a:moveTo>
                      <a:pt x="1" y="1"/>
                    </a:moveTo>
                    <a:lnTo>
                      <a:pt x="1" y="17562"/>
                    </a:lnTo>
                    <a:lnTo>
                      <a:pt x="17550" y="1"/>
                    </a:ln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536;p23">
              <a:extLst>
                <a:ext uri="{FF2B5EF4-FFF2-40B4-BE49-F238E27FC236}">
                  <a16:creationId xmlns:a16="http://schemas.microsoft.com/office/drawing/2014/main" id="{84D0E6EE-4365-9FDA-E7B0-F8B50BEAFF77}"/>
                </a:ext>
              </a:extLst>
            </p:cNvPr>
            <p:cNvGrpSpPr/>
            <p:nvPr/>
          </p:nvGrpSpPr>
          <p:grpSpPr>
            <a:xfrm>
              <a:off x="4714354" y="2285940"/>
              <a:ext cx="375747" cy="636159"/>
              <a:chOff x="4714354" y="2285940"/>
              <a:chExt cx="375747" cy="636159"/>
            </a:xfrm>
          </p:grpSpPr>
          <p:sp>
            <p:nvSpPr>
              <p:cNvPr id="76" name="Google Shape;537;p23">
                <a:extLst>
                  <a:ext uri="{FF2B5EF4-FFF2-40B4-BE49-F238E27FC236}">
                    <a16:creationId xmlns:a16="http://schemas.microsoft.com/office/drawing/2014/main" id="{073217DB-DFC2-591F-C10B-4B797D4E2F03}"/>
                  </a:ext>
                </a:extLst>
              </p:cNvPr>
              <p:cNvSpPr/>
              <p:nvPr/>
            </p:nvSpPr>
            <p:spPr>
              <a:xfrm>
                <a:off x="4908793" y="2585619"/>
                <a:ext cx="181308" cy="336481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19492" extrusionOk="0">
                    <a:moveTo>
                      <a:pt x="13" y="1"/>
                    </a:moveTo>
                    <a:lnTo>
                      <a:pt x="2132" y="2144"/>
                    </a:lnTo>
                    <a:cubicBezTo>
                      <a:pt x="6347" y="6347"/>
                      <a:pt x="6347" y="13169"/>
                      <a:pt x="2132" y="17372"/>
                    </a:cubicBezTo>
                    <a:lnTo>
                      <a:pt x="1" y="19491"/>
                    </a:lnTo>
                    <a:lnTo>
                      <a:pt x="6156" y="19491"/>
                    </a:lnTo>
                    <a:lnTo>
                      <a:pt x="6156" y="19456"/>
                    </a:lnTo>
                    <a:lnTo>
                      <a:pt x="6650" y="18904"/>
                    </a:lnTo>
                    <a:lnTo>
                      <a:pt x="6650" y="18904"/>
                    </a:lnTo>
                    <a:lnTo>
                      <a:pt x="6692" y="18968"/>
                    </a:lnTo>
                    <a:cubicBezTo>
                      <a:pt x="9157" y="16515"/>
                      <a:pt x="10502" y="13264"/>
                      <a:pt x="10502" y="9776"/>
                    </a:cubicBezTo>
                    <a:cubicBezTo>
                      <a:pt x="10502" y="6299"/>
                      <a:pt x="9145" y="3013"/>
                      <a:pt x="6692" y="549"/>
                    </a:cubicBezTo>
                    <a:lnTo>
                      <a:pt x="6144" y="1"/>
                    </a:ln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38;p23">
                <a:extLst>
                  <a:ext uri="{FF2B5EF4-FFF2-40B4-BE49-F238E27FC236}">
                    <a16:creationId xmlns:a16="http://schemas.microsoft.com/office/drawing/2014/main" id="{5B055083-C9E0-E76A-C118-AF692A5F892F}"/>
                  </a:ext>
                </a:extLst>
              </p:cNvPr>
              <p:cNvSpPr/>
              <p:nvPr/>
            </p:nvSpPr>
            <p:spPr>
              <a:xfrm>
                <a:off x="4714354" y="2285940"/>
                <a:ext cx="303181" cy="302146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17503" extrusionOk="0">
                    <a:moveTo>
                      <a:pt x="1" y="1"/>
                    </a:moveTo>
                    <a:lnTo>
                      <a:pt x="1" y="17503"/>
                    </a:lnTo>
                    <a:lnTo>
                      <a:pt x="17562" y="17503"/>
                    </a:lnTo>
                    <a:lnTo>
                      <a:pt x="17146" y="17098"/>
                    </a:lnTo>
                    <a:cubicBezTo>
                      <a:pt x="12240" y="12193"/>
                      <a:pt x="4954" y="4930"/>
                      <a:pt x="143" y="12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539;p23">
              <a:extLst>
                <a:ext uri="{FF2B5EF4-FFF2-40B4-BE49-F238E27FC236}">
                  <a16:creationId xmlns:a16="http://schemas.microsoft.com/office/drawing/2014/main" id="{B6268A6C-D173-470C-874A-B8AAE0E1639F}"/>
                </a:ext>
              </a:extLst>
            </p:cNvPr>
            <p:cNvGrpSpPr/>
            <p:nvPr/>
          </p:nvGrpSpPr>
          <p:grpSpPr>
            <a:xfrm>
              <a:off x="3985903" y="2585619"/>
              <a:ext cx="397112" cy="637197"/>
              <a:chOff x="3985903" y="2585619"/>
              <a:chExt cx="397112" cy="637197"/>
            </a:xfrm>
          </p:grpSpPr>
          <p:sp>
            <p:nvSpPr>
              <p:cNvPr id="74" name="Google Shape;540;p23">
                <a:extLst>
                  <a:ext uri="{FF2B5EF4-FFF2-40B4-BE49-F238E27FC236}">
                    <a16:creationId xmlns:a16="http://schemas.microsoft.com/office/drawing/2014/main" id="{5DA67B49-0266-73CD-1448-5F256D9AF2F2}"/>
                  </a:ext>
                </a:extLst>
              </p:cNvPr>
              <p:cNvSpPr/>
              <p:nvPr/>
            </p:nvSpPr>
            <p:spPr>
              <a:xfrm>
                <a:off x="3985903" y="2585619"/>
                <a:ext cx="203093" cy="336481"/>
              </a:xfrm>
              <a:custGeom>
                <a:avLst/>
                <a:gdLst/>
                <a:ahLst/>
                <a:cxnLst/>
                <a:rect l="l" t="t" r="r" b="b"/>
                <a:pathLst>
                  <a:path w="11765" h="19492" extrusionOk="0">
                    <a:moveTo>
                      <a:pt x="5621" y="1"/>
                    </a:moveTo>
                    <a:lnTo>
                      <a:pt x="5085" y="549"/>
                    </a:lnTo>
                    <a:cubicBezTo>
                      <a:pt x="1" y="5633"/>
                      <a:pt x="1" y="13884"/>
                      <a:pt x="5085" y="18968"/>
                    </a:cubicBezTo>
                    <a:lnTo>
                      <a:pt x="5621" y="19491"/>
                    </a:lnTo>
                    <a:lnTo>
                      <a:pt x="11764" y="19491"/>
                    </a:lnTo>
                    <a:lnTo>
                      <a:pt x="9633" y="17384"/>
                    </a:lnTo>
                    <a:cubicBezTo>
                      <a:pt x="7597" y="15348"/>
                      <a:pt x="6478" y="12657"/>
                      <a:pt x="6478" y="9776"/>
                    </a:cubicBezTo>
                    <a:cubicBezTo>
                      <a:pt x="6478" y="6895"/>
                      <a:pt x="7597" y="4168"/>
                      <a:pt x="9633" y="2144"/>
                    </a:cubicBezTo>
                    <a:lnTo>
                      <a:pt x="11764" y="1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41;p23">
                <a:extLst>
                  <a:ext uri="{FF2B5EF4-FFF2-40B4-BE49-F238E27FC236}">
                    <a16:creationId xmlns:a16="http://schemas.microsoft.com/office/drawing/2014/main" id="{E3C837D5-2014-E571-BE88-4FB874E27DDD}"/>
                  </a:ext>
                </a:extLst>
              </p:cNvPr>
              <p:cNvSpPr/>
              <p:nvPr/>
            </p:nvSpPr>
            <p:spPr>
              <a:xfrm>
                <a:off x="4080455" y="2919635"/>
                <a:ext cx="302560" cy="303181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17563" extrusionOk="0">
                    <a:moveTo>
                      <a:pt x="1" y="1"/>
                    </a:moveTo>
                    <a:lnTo>
                      <a:pt x="120" y="143"/>
                    </a:lnTo>
                    <a:cubicBezTo>
                      <a:pt x="5025" y="5049"/>
                      <a:pt x="12502" y="12526"/>
                      <a:pt x="17396" y="17431"/>
                    </a:cubicBezTo>
                    <a:lnTo>
                      <a:pt x="17527" y="17562"/>
                    </a:lnTo>
                    <a:lnTo>
                      <a:pt x="17527" y="1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542;p23">
              <a:extLst>
                <a:ext uri="{FF2B5EF4-FFF2-40B4-BE49-F238E27FC236}">
                  <a16:creationId xmlns:a16="http://schemas.microsoft.com/office/drawing/2014/main" id="{A28C0726-052D-FA24-806B-98EE9DD9AEC9}"/>
                </a:ext>
              </a:extLst>
            </p:cNvPr>
            <p:cNvGrpSpPr/>
            <p:nvPr/>
          </p:nvGrpSpPr>
          <p:grpSpPr>
            <a:xfrm>
              <a:off x="4080455" y="2213381"/>
              <a:ext cx="636572" cy="374704"/>
              <a:chOff x="4080455" y="2213381"/>
              <a:chExt cx="636572" cy="374704"/>
            </a:xfrm>
          </p:grpSpPr>
          <p:sp>
            <p:nvSpPr>
              <p:cNvPr id="72" name="Google Shape;543;p23">
                <a:extLst>
                  <a:ext uri="{FF2B5EF4-FFF2-40B4-BE49-F238E27FC236}">
                    <a16:creationId xmlns:a16="http://schemas.microsoft.com/office/drawing/2014/main" id="{32F6F6EE-08A2-2CCF-6898-956BF2457683}"/>
                  </a:ext>
                </a:extLst>
              </p:cNvPr>
              <p:cNvSpPr/>
              <p:nvPr/>
            </p:nvSpPr>
            <p:spPr>
              <a:xfrm>
                <a:off x="4380340" y="2213381"/>
                <a:ext cx="336688" cy="181101"/>
              </a:xfrm>
              <a:custGeom>
                <a:avLst/>
                <a:gdLst/>
                <a:ahLst/>
                <a:cxnLst/>
                <a:rect l="l" t="t" r="r" b="b"/>
                <a:pathLst>
                  <a:path w="19504" h="10491" extrusionOk="0">
                    <a:moveTo>
                      <a:pt x="9764" y="1"/>
                    </a:moveTo>
                    <a:cubicBezTo>
                      <a:pt x="6287" y="1"/>
                      <a:pt x="3013" y="1358"/>
                      <a:pt x="549" y="3811"/>
                    </a:cubicBezTo>
                    <a:lnTo>
                      <a:pt x="1" y="4358"/>
                    </a:lnTo>
                    <a:lnTo>
                      <a:pt x="1" y="10490"/>
                    </a:lnTo>
                    <a:lnTo>
                      <a:pt x="2144" y="8359"/>
                    </a:lnTo>
                    <a:cubicBezTo>
                      <a:pt x="4180" y="6323"/>
                      <a:pt x="6883" y="5204"/>
                      <a:pt x="9764" y="5204"/>
                    </a:cubicBezTo>
                    <a:cubicBezTo>
                      <a:pt x="12645" y="5204"/>
                      <a:pt x="15348" y="6323"/>
                      <a:pt x="17384" y="8359"/>
                    </a:cubicBezTo>
                    <a:lnTo>
                      <a:pt x="19503" y="10490"/>
                    </a:lnTo>
                    <a:lnTo>
                      <a:pt x="19503" y="4442"/>
                    </a:lnTo>
                    <a:lnTo>
                      <a:pt x="19444" y="4442"/>
                    </a:lnTo>
                    <a:lnTo>
                      <a:pt x="18932" y="3894"/>
                    </a:lnTo>
                    <a:lnTo>
                      <a:pt x="18979" y="3823"/>
                    </a:lnTo>
                    <a:cubicBezTo>
                      <a:pt x="16527" y="1370"/>
                      <a:pt x="13253" y="1"/>
                      <a:pt x="9764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44;p23">
                <a:extLst>
                  <a:ext uri="{FF2B5EF4-FFF2-40B4-BE49-F238E27FC236}">
                    <a16:creationId xmlns:a16="http://schemas.microsoft.com/office/drawing/2014/main" id="{676F7BA5-E856-0B27-0803-14341E9C27A5}"/>
                  </a:ext>
                </a:extLst>
              </p:cNvPr>
              <p:cNvSpPr/>
              <p:nvPr/>
            </p:nvSpPr>
            <p:spPr>
              <a:xfrm>
                <a:off x="4080455" y="2285940"/>
                <a:ext cx="302560" cy="302146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17503" extrusionOk="0">
                    <a:moveTo>
                      <a:pt x="17527" y="1"/>
                    </a:moveTo>
                    <a:lnTo>
                      <a:pt x="1" y="17503"/>
                    </a:lnTo>
                    <a:lnTo>
                      <a:pt x="17527" y="17503"/>
                    </a:lnTo>
                    <a:lnTo>
                      <a:pt x="17527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" name="Google Shape;545;p23">
            <a:extLst>
              <a:ext uri="{FF2B5EF4-FFF2-40B4-BE49-F238E27FC236}">
                <a16:creationId xmlns:a16="http://schemas.microsoft.com/office/drawing/2014/main" id="{810106B5-57CB-5CBA-A798-D4483FD55CCE}"/>
              </a:ext>
            </a:extLst>
          </p:cNvPr>
          <p:cNvGrpSpPr/>
          <p:nvPr/>
        </p:nvGrpSpPr>
        <p:grpSpPr>
          <a:xfrm>
            <a:off x="5979047" y="3421297"/>
            <a:ext cx="233877" cy="266469"/>
            <a:chOff x="4645650" y="3962900"/>
            <a:chExt cx="259950" cy="296175"/>
          </a:xfrm>
        </p:grpSpPr>
        <p:sp>
          <p:nvSpPr>
            <p:cNvPr id="81" name="Google Shape;546;p23">
              <a:extLst>
                <a:ext uri="{FF2B5EF4-FFF2-40B4-BE49-F238E27FC236}">
                  <a16:creationId xmlns:a16="http://schemas.microsoft.com/office/drawing/2014/main" id="{4AC3AC16-77EA-AC37-3584-6BB217264A4D}"/>
                </a:ext>
              </a:extLst>
            </p:cNvPr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47;p23">
              <a:extLst>
                <a:ext uri="{FF2B5EF4-FFF2-40B4-BE49-F238E27FC236}">
                  <a16:creationId xmlns:a16="http://schemas.microsoft.com/office/drawing/2014/main" id="{885D6135-E085-42A8-015E-C0B8FEC604A4}"/>
                </a:ext>
              </a:extLst>
            </p:cNvPr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8;p23">
              <a:extLst>
                <a:ext uri="{FF2B5EF4-FFF2-40B4-BE49-F238E27FC236}">
                  <a16:creationId xmlns:a16="http://schemas.microsoft.com/office/drawing/2014/main" id="{2BF45636-59A5-3E09-F4EC-57D01F6FAA09}"/>
                </a:ext>
              </a:extLst>
            </p:cNvPr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49;p23">
              <a:extLst>
                <a:ext uri="{FF2B5EF4-FFF2-40B4-BE49-F238E27FC236}">
                  <a16:creationId xmlns:a16="http://schemas.microsoft.com/office/drawing/2014/main" id="{4CB669D8-E8D6-5451-D245-D4AD4DFCB4E3}"/>
                </a:ext>
              </a:extLst>
            </p:cNvPr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50;p23">
              <a:extLst>
                <a:ext uri="{FF2B5EF4-FFF2-40B4-BE49-F238E27FC236}">
                  <a16:creationId xmlns:a16="http://schemas.microsoft.com/office/drawing/2014/main" id="{CB337D41-2553-CCB1-A1F7-A1828F6DBFBD}"/>
                </a:ext>
              </a:extLst>
            </p:cNvPr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1;p23">
              <a:extLst>
                <a:ext uri="{FF2B5EF4-FFF2-40B4-BE49-F238E27FC236}">
                  <a16:creationId xmlns:a16="http://schemas.microsoft.com/office/drawing/2014/main" id="{AB81DFE2-EE6A-56CF-87FE-87C85ACD2DFE}"/>
                </a:ext>
              </a:extLst>
            </p:cNvPr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8887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17B2F4F-D71A-1724-BA56-88B8ACF7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B430C5-839D-5253-C7BF-FA93EB6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2E7D4001-70AC-F223-EE02-543D28CFC7ED}"/>
              </a:ext>
            </a:extLst>
          </p:cNvPr>
          <p:cNvSpPr/>
          <p:nvPr/>
        </p:nvSpPr>
        <p:spPr>
          <a:xfrm rot="5400000">
            <a:off x="6932245" y="1980289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ACC5D-EC5D-862B-2916-4C520B4E4DBB}"/>
              </a:ext>
            </a:extLst>
          </p:cNvPr>
          <p:cNvSpPr txBox="1"/>
          <p:nvPr/>
        </p:nvSpPr>
        <p:spPr>
          <a:xfrm>
            <a:off x="8153400" y="1862772"/>
            <a:ext cx="282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구체적 구현방안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3D933-BCD9-6920-4C22-4E89A1B87942}"/>
              </a:ext>
            </a:extLst>
          </p:cNvPr>
          <p:cNvSpPr txBox="1"/>
          <p:nvPr/>
        </p:nvSpPr>
        <p:spPr>
          <a:xfrm>
            <a:off x="8113811" y="2680267"/>
            <a:ext cx="302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사이트맵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CB4ED-12F8-18D5-469C-AF296DAEA0B9}"/>
              </a:ext>
            </a:extLst>
          </p:cNvPr>
          <p:cNvSpPr txBox="1"/>
          <p:nvPr/>
        </p:nvSpPr>
        <p:spPr>
          <a:xfrm>
            <a:off x="7919374" y="3497431"/>
            <a:ext cx="370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아이디어 스케치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55885E2E-20D5-8EC3-2411-D5B9E363A55A}"/>
              </a:ext>
            </a:extLst>
          </p:cNvPr>
          <p:cNvSpPr/>
          <p:nvPr/>
        </p:nvSpPr>
        <p:spPr>
          <a:xfrm rot="5400000">
            <a:off x="6932245" y="2805845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E10887B6-359F-ECA9-1662-8ACDE1EB8137}"/>
              </a:ext>
            </a:extLst>
          </p:cNvPr>
          <p:cNvSpPr/>
          <p:nvPr/>
        </p:nvSpPr>
        <p:spPr>
          <a:xfrm rot="5400000">
            <a:off x="6932245" y="3614947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E4C55-3CE1-14BB-4FB6-6AB246242587}"/>
              </a:ext>
            </a:extLst>
          </p:cNvPr>
          <p:cNvSpPr txBox="1"/>
          <p:nvPr/>
        </p:nvSpPr>
        <p:spPr>
          <a:xfrm>
            <a:off x="7457412" y="4285157"/>
            <a:ext cx="433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와이어프레임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9C9C4A9C-A94C-0B91-D370-C17C08AC918C}"/>
              </a:ext>
            </a:extLst>
          </p:cNvPr>
          <p:cNvSpPr/>
          <p:nvPr/>
        </p:nvSpPr>
        <p:spPr>
          <a:xfrm rot="5400000">
            <a:off x="6932245" y="4384073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158A8-C725-B775-14C0-C0061B245080}"/>
              </a:ext>
            </a:extLst>
          </p:cNvPr>
          <p:cNvSpPr txBox="1"/>
          <p:nvPr/>
        </p:nvSpPr>
        <p:spPr>
          <a:xfrm>
            <a:off x="7919375" y="5034779"/>
            <a:ext cx="370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스토리 보드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94F735B-8172-490F-597D-DB8EF4CFBEB7}"/>
              </a:ext>
            </a:extLst>
          </p:cNvPr>
          <p:cNvSpPr/>
          <p:nvPr/>
        </p:nvSpPr>
        <p:spPr>
          <a:xfrm rot="5400000">
            <a:off x="6932245" y="5145912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30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D233664-B651-BDA3-7CF5-6A7F57A7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F35F89-FCE0-D417-674B-E250D0CC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D8D33-1754-4B26-60E1-EF113A76D273}"/>
              </a:ext>
            </a:extLst>
          </p:cNvPr>
          <p:cNvSpPr txBox="1"/>
          <p:nvPr/>
        </p:nvSpPr>
        <p:spPr>
          <a:xfrm>
            <a:off x="542924" y="794539"/>
            <a:ext cx="3076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구체적 구현방안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527A9-4F3A-93B9-F62B-10400276D0D7}"/>
              </a:ext>
            </a:extLst>
          </p:cNvPr>
          <p:cNvSpPr txBox="1"/>
          <p:nvPr/>
        </p:nvSpPr>
        <p:spPr>
          <a:xfrm>
            <a:off x="4902389" y="1059625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COLOR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PALETTE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B47DC-2A0E-A9B5-7856-3D657F7ADB1F}"/>
              </a:ext>
            </a:extLst>
          </p:cNvPr>
          <p:cNvSpPr txBox="1"/>
          <p:nvPr/>
        </p:nvSpPr>
        <p:spPr>
          <a:xfrm>
            <a:off x="8945072" y="1072353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TYPOGRAPHY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3D42F-B604-DA19-DC10-072064397BEF}"/>
              </a:ext>
            </a:extLst>
          </p:cNvPr>
          <p:cNvSpPr txBox="1"/>
          <p:nvPr/>
        </p:nvSpPr>
        <p:spPr>
          <a:xfrm>
            <a:off x="4884977" y="1675679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MAIN COLOR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5A74EB-2015-E158-CC2F-E974B1E5AD83}"/>
              </a:ext>
            </a:extLst>
          </p:cNvPr>
          <p:cNvSpPr/>
          <p:nvPr/>
        </p:nvSpPr>
        <p:spPr>
          <a:xfrm>
            <a:off x="6004488" y="2107295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1ABBD7-FF78-A4CE-2D14-1FB4293E464D}"/>
              </a:ext>
            </a:extLst>
          </p:cNvPr>
          <p:cNvSpPr/>
          <p:nvPr/>
        </p:nvSpPr>
        <p:spPr>
          <a:xfrm>
            <a:off x="6004488" y="2107295"/>
            <a:ext cx="670093" cy="527516"/>
          </a:xfrm>
          <a:prstGeom prst="rect">
            <a:avLst/>
          </a:prstGeom>
          <a:solidFill>
            <a:srgbClr val="FFFFFF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TextBox 40">
            <a:extLst>
              <a:ext uri="{FF2B5EF4-FFF2-40B4-BE49-F238E27FC236}">
                <a16:creationId xmlns:a16="http://schemas.microsoft.com/office/drawing/2014/main" id="{5048401A-B8D0-0314-F445-B73229C6E7CD}"/>
              </a:ext>
            </a:extLst>
          </p:cNvPr>
          <p:cNvSpPr txBox="1"/>
          <p:nvPr/>
        </p:nvSpPr>
        <p:spPr>
          <a:xfrm>
            <a:off x="5895547" y="2631986"/>
            <a:ext cx="88797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WHITE</a:t>
            </a:r>
          </a:p>
          <a:p>
            <a:pPr algn="ctr">
              <a:defRPr/>
            </a:pPr>
            <a:r>
              <a:rPr lang="es-ES" altLang="ko-KR" sz="600" b="0" i="0" dirty="0">
                <a:solidFill>
                  <a:srgbClr val="90909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#FFFFFF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16E0F2-5CCB-A7B9-A69F-E27CF5C86F95}"/>
              </a:ext>
            </a:extLst>
          </p:cNvPr>
          <p:cNvSpPr/>
          <p:nvPr/>
        </p:nvSpPr>
        <p:spPr>
          <a:xfrm>
            <a:off x="5541820" y="3705242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946632-49D2-9E00-D914-9611D40BD64A}"/>
              </a:ext>
            </a:extLst>
          </p:cNvPr>
          <p:cNvSpPr/>
          <p:nvPr/>
        </p:nvSpPr>
        <p:spPr>
          <a:xfrm>
            <a:off x="5541820" y="3705242"/>
            <a:ext cx="670093" cy="527516"/>
          </a:xfrm>
          <a:prstGeom prst="rect">
            <a:avLst/>
          </a:prstGeom>
          <a:solidFill>
            <a:srgbClr val="003399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TextBox 40">
            <a:extLst>
              <a:ext uri="{FF2B5EF4-FFF2-40B4-BE49-F238E27FC236}">
                <a16:creationId xmlns:a16="http://schemas.microsoft.com/office/drawing/2014/main" id="{7A618819-A557-0128-A224-933CEA4BCB77}"/>
              </a:ext>
            </a:extLst>
          </p:cNvPr>
          <p:cNvSpPr txBox="1"/>
          <p:nvPr/>
        </p:nvSpPr>
        <p:spPr>
          <a:xfrm>
            <a:off x="5432879" y="4229933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DARK BLUE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#E0E0E0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6EA51-5B26-A229-1229-09EF1EAE15F3}"/>
              </a:ext>
            </a:extLst>
          </p:cNvPr>
          <p:cNvSpPr txBox="1"/>
          <p:nvPr/>
        </p:nvSpPr>
        <p:spPr>
          <a:xfrm>
            <a:off x="4965231" y="3261518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SUB COLOR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C3CABD-7B15-6567-6208-342294E9D3D9}"/>
              </a:ext>
            </a:extLst>
          </p:cNvPr>
          <p:cNvSpPr txBox="1"/>
          <p:nvPr/>
        </p:nvSpPr>
        <p:spPr>
          <a:xfrm>
            <a:off x="4892864" y="4790008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POINT COLOR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145B9E-A802-50CF-F361-3B1181F216BD}"/>
              </a:ext>
            </a:extLst>
          </p:cNvPr>
          <p:cNvSpPr/>
          <p:nvPr/>
        </p:nvSpPr>
        <p:spPr>
          <a:xfrm>
            <a:off x="6086752" y="5355338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E6ED8D-48E8-595C-A77A-AA376CA408E7}"/>
              </a:ext>
            </a:extLst>
          </p:cNvPr>
          <p:cNvSpPr/>
          <p:nvPr/>
        </p:nvSpPr>
        <p:spPr>
          <a:xfrm>
            <a:off x="6086752" y="5355338"/>
            <a:ext cx="670093" cy="527516"/>
          </a:xfrm>
          <a:prstGeom prst="rect">
            <a:avLst/>
          </a:prstGeom>
          <a:solidFill>
            <a:srgbClr val="F5F5F5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2A6CE9D2-D777-A636-A81C-D5C14EF4E3F8}"/>
              </a:ext>
            </a:extLst>
          </p:cNvPr>
          <p:cNvSpPr txBox="1"/>
          <p:nvPr/>
        </p:nvSpPr>
        <p:spPr>
          <a:xfrm>
            <a:off x="5977811" y="5880029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WHITE GREY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#E0E0E0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8B355D-7CC8-468A-E864-BA2CA4094A42}"/>
              </a:ext>
            </a:extLst>
          </p:cNvPr>
          <p:cNvSpPr txBox="1"/>
          <p:nvPr/>
        </p:nvSpPr>
        <p:spPr>
          <a:xfrm>
            <a:off x="8945072" y="1675679"/>
            <a:ext cx="296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FONT</a:t>
            </a:r>
            <a:endParaRPr lang="ko-KR" altLang="en-US" sz="20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CCC6B6-9202-B042-9F7B-E5D78B835586}"/>
              </a:ext>
            </a:extLst>
          </p:cNvPr>
          <p:cNvSpPr txBox="1"/>
          <p:nvPr/>
        </p:nvSpPr>
        <p:spPr>
          <a:xfrm>
            <a:off x="9380123" y="2634185"/>
            <a:ext cx="239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Noto San regular KR</a:t>
            </a:r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44F0E6-170C-AF79-7B78-431305802130}"/>
              </a:ext>
            </a:extLst>
          </p:cNvPr>
          <p:cNvSpPr txBox="1"/>
          <p:nvPr/>
        </p:nvSpPr>
        <p:spPr>
          <a:xfrm>
            <a:off x="9596108" y="2262654"/>
            <a:ext cx="196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 Dotum"/>
              </a:rPr>
              <a:t>Noto San KR bold</a:t>
            </a:r>
            <a:endParaRPr lang="ko-KR" altLang="en-US" dirty="0">
              <a:latin typeface="KoPub Dotum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554A77-030B-62C2-6A74-FCC7318B6E89}"/>
              </a:ext>
            </a:extLst>
          </p:cNvPr>
          <p:cNvSpPr/>
          <p:nvPr/>
        </p:nvSpPr>
        <p:spPr>
          <a:xfrm>
            <a:off x="6530740" y="3712463"/>
            <a:ext cx="670093" cy="817080"/>
          </a:xfrm>
          <a:prstGeom prst="rect">
            <a:avLst/>
          </a:prstGeom>
          <a:solidFill>
            <a:schemeClr val="bg1"/>
          </a:solidFill>
          <a:ln w="9525">
            <a:solidFill>
              <a:srgbClr val="E0E0E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>
              <a:latin typeface="나눔바른고딕"/>
              <a:ea typeface="나눔바른고딕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702D1C-1A71-9C98-C17A-6204901F7692}"/>
              </a:ext>
            </a:extLst>
          </p:cNvPr>
          <p:cNvSpPr/>
          <p:nvPr/>
        </p:nvSpPr>
        <p:spPr>
          <a:xfrm>
            <a:off x="6530740" y="3712463"/>
            <a:ext cx="670093" cy="527516"/>
          </a:xfrm>
          <a:prstGeom prst="rect">
            <a:avLst/>
          </a:prstGeom>
          <a:solidFill>
            <a:srgbClr val="007BFB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</a:defRPr>
            </a:lvl1pPr>
          </a:lstStyle>
          <a:p>
            <a:pPr algn="ctr">
              <a:defRPr/>
            </a:pPr>
            <a:endParaRPr lang="ko-KR" altLang="en-US" dirty="0">
              <a:solidFill>
                <a:srgbClr val="004F9F"/>
              </a:solidFill>
              <a:latin typeface="나눔바른고딕"/>
              <a:ea typeface="나눔바른고딕"/>
            </a:endParaRPr>
          </a:p>
        </p:txBody>
      </p:sp>
      <p:sp>
        <p:nvSpPr>
          <p:cNvPr id="36" name="TextBox 40">
            <a:extLst>
              <a:ext uri="{FF2B5EF4-FFF2-40B4-BE49-F238E27FC236}">
                <a16:creationId xmlns:a16="http://schemas.microsoft.com/office/drawing/2014/main" id="{A6366FCB-E7B9-2F7C-D7A4-A1FDBB3556D7}"/>
              </a:ext>
            </a:extLst>
          </p:cNvPr>
          <p:cNvSpPr txBox="1"/>
          <p:nvPr/>
        </p:nvSpPr>
        <p:spPr>
          <a:xfrm>
            <a:off x="6421799" y="4237154"/>
            <a:ext cx="887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BLUE</a:t>
            </a:r>
            <a:endParaRPr lang="es-ES" altLang="ko-KR" sz="600" dirty="0">
              <a:solidFill>
                <a:srgbClr val="909090"/>
              </a:solidFill>
              <a:latin typeface="나눔스퀘어 ExtraBold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defRPr/>
            </a:pPr>
            <a:r>
              <a:rPr lang="es-E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#007BFB</a:t>
            </a:r>
          </a:p>
        </p:txBody>
      </p:sp>
      <p:pic>
        <p:nvPicPr>
          <p:cNvPr id="37" name="Picture 4" descr="관련 이미지">
            <a:extLst>
              <a:ext uri="{FF2B5EF4-FFF2-40B4-BE49-F238E27FC236}">
                <a16:creationId xmlns:a16="http://schemas.microsoft.com/office/drawing/2014/main" id="{953D79BB-B00F-BD39-22B7-746C5742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0669" y="2107295"/>
            <a:ext cx="3727775" cy="341983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5B3CA8-471D-88AC-6FF4-253852BAA75E}"/>
              </a:ext>
            </a:extLst>
          </p:cNvPr>
          <p:cNvSpPr txBox="1"/>
          <p:nvPr/>
        </p:nvSpPr>
        <p:spPr>
          <a:xfrm>
            <a:off x="9074123" y="4183277"/>
            <a:ext cx="2666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바른고딕" panose="020B0600000101010101" charset="-127"/>
                <a:ea typeface="나눔바른고딕" panose="020B0600000101010101" charset="-127"/>
              </a:rPr>
              <a:t>Head menu bar  15px</a:t>
            </a:r>
            <a:endParaRPr lang="ko-KR" altLang="en-US" sz="15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9D7D6D-9A2A-16BB-FFED-51ECA134E8C6}"/>
              </a:ext>
            </a:extLst>
          </p:cNvPr>
          <p:cNvSpPr txBox="1"/>
          <p:nvPr/>
        </p:nvSpPr>
        <p:spPr>
          <a:xfrm>
            <a:off x="9278053" y="4849638"/>
            <a:ext cx="283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 Dotum"/>
              </a:rPr>
              <a:t>Main GRID 22px</a:t>
            </a:r>
            <a:endParaRPr lang="ko-KR" altLang="en-US" sz="2400" dirty="0">
              <a:latin typeface="KoPub Dot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391557-D927-F39C-EA91-F02129D61C63}"/>
              </a:ext>
            </a:extLst>
          </p:cNvPr>
          <p:cNvSpPr txBox="1"/>
          <p:nvPr/>
        </p:nvSpPr>
        <p:spPr>
          <a:xfrm>
            <a:off x="8486775" y="5187951"/>
            <a:ext cx="39142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KoPub Dotum"/>
              </a:rPr>
              <a:t>SNUBH Section title 30px</a:t>
            </a:r>
            <a:endParaRPr lang="ko-KR" altLang="en-US" sz="3200" dirty="0">
              <a:latin typeface="KoPub Dot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E9C1F0-95C8-6A21-79D5-22F505FBF269}"/>
              </a:ext>
            </a:extLst>
          </p:cNvPr>
          <p:cNvSpPr txBox="1"/>
          <p:nvPr/>
        </p:nvSpPr>
        <p:spPr>
          <a:xfrm>
            <a:off x="8709147" y="3791477"/>
            <a:ext cx="33268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KoPub Dotum"/>
              </a:rPr>
              <a:t>Main SNUBH SECTION CONTENTS 13px</a:t>
            </a:r>
            <a:endParaRPr lang="ko-KR" altLang="en-US" sz="1300" dirty="0">
              <a:latin typeface="KoPub Dot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4DE268-E460-C09F-CC5A-3D9CC23F4988}"/>
              </a:ext>
            </a:extLst>
          </p:cNvPr>
          <p:cNvSpPr txBox="1"/>
          <p:nvPr/>
        </p:nvSpPr>
        <p:spPr>
          <a:xfrm>
            <a:off x="9175069" y="3997850"/>
            <a:ext cx="2666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Notice section  14px</a:t>
            </a:r>
            <a:endParaRPr lang="ko-KR" altLang="en-US" sz="1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3DAE4E-A9E4-6E84-5AE7-98188888487D}"/>
              </a:ext>
            </a:extLst>
          </p:cNvPr>
          <p:cNvSpPr txBox="1"/>
          <p:nvPr/>
        </p:nvSpPr>
        <p:spPr>
          <a:xfrm>
            <a:off x="8602864" y="4601495"/>
            <a:ext cx="33268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 Dotum"/>
              </a:rPr>
              <a:t>SNUBH Section  Sub title 16px</a:t>
            </a:r>
            <a:r>
              <a:rPr lang="en-US" altLang="ko-KR" sz="2100" dirty="0">
                <a:latin typeface="KoPub Dotum"/>
              </a:rPr>
              <a:t>~20px</a:t>
            </a:r>
            <a:endParaRPr lang="ko-KR" altLang="en-US" sz="2100" dirty="0">
              <a:latin typeface="KoPub Dotum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7956D9-25D3-C525-B868-58B44C389932}"/>
              </a:ext>
            </a:extLst>
          </p:cNvPr>
          <p:cNvSpPr txBox="1"/>
          <p:nvPr/>
        </p:nvSpPr>
        <p:spPr>
          <a:xfrm>
            <a:off x="8933127" y="4415089"/>
            <a:ext cx="2666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0000101010101" charset="-127"/>
                <a:ea typeface="나눔바른고딕" panose="020B0600000101010101" charset="-127"/>
              </a:rPr>
              <a:t>Notice section title 16px</a:t>
            </a:r>
            <a:endParaRPr lang="ko-KR" alt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27778D-DB41-E895-75F2-B9E66C6A0666}"/>
              </a:ext>
            </a:extLst>
          </p:cNvPr>
          <p:cNvSpPr txBox="1"/>
          <p:nvPr/>
        </p:nvSpPr>
        <p:spPr>
          <a:xfrm>
            <a:off x="9651654" y="3535821"/>
            <a:ext cx="26663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latin typeface="나눔바른고딕" panose="020B0600000101010101" charset="-127"/>
                <a:ea typeface="나눔바른고딕" panose="020B0600000101010101" charset="-127"/>
              </a:rPr>
              <a:t>Fnb</a:t>
            </a:r>
            <a:r>
              <a:rPr lang="en-US" altLang="ko-KR" sz="1300" dirty="0">
                <a:latin typeface="나눔바른고딕" panose="020B0600000101010101" charset="-127"/>
                <a:ea typeface="나눔바른고딕" panose="020B0600000101010101" charset="-127"/>
              </a:rPr>
              <a:t>  13px</a:t>
            </a:r>
            <a:endParaRPr lang="ko-KR" altLang="en-US" sz="13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048856-6946-D817-54DC-C8D5EAE5C66A}"/>
              </a:ext>
            </a:extLst>
          </p:cNvPr>
          <p:cNvSpPr txBox="1"/>
          <p:nvPr/>
        </p:nvSpPr>
        <p:spPr>
          <a:xfrm>
            <a:off x="9539053" y="3290500"/>
            <a:ext cx="2666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0000101010101" charset="-127"/>
                <a:ea typeface="나눔바른고딕" panose="020B0600000101010101" charset="-127"/>
              </a:rPr>
              <a:t>Footer 12px</a:t>
            </a:r>
            <a:endParaRPr lang="ko-KR" altLang="en-US" sz="12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B6E01F3-A1AC-0557-952A-1A8DABBF92EC}"/>
              </a:ext>
            </a:extLst>
          </p:cNvPr>
          <p:cNvSpPr/>
          <p:nvPr/>
        </p:nvSpPr>
        <p:spPr>
          <a:xfrm>
            <a:off x="3659796" y="4113782"/>
            <a:ext cx="987327" cy="962977"/>
          </a:xfrm>
          <a:prstGeom prst="ellipse">
            <a:avLst/>
          </a:prstGeom>
          <a:noFill/>
          <a:ln w="28575">
            <a:solidFill>
              <a:srgbClr val="E4022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026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D16864-ADFF-7A37-21C0-BEB53F66302A}"/>
              </a:ext>
            </a:extLst>
          </p:cNvPr>
          <p:cNvCxnSpPr>
            <a:cxnSpLocks/>
          </p:cNvCxnSpPr>
          <p:nvPr/>
        </p:nvCxnSpPr>
        <p:spPr>
          <a:xfrm>
            <a:off x="3105772" y="2047695"/>
            <a:ext cx="7229475" cy="0"/>
          </a:xfrm>
          <a:prstGeom prst="line">
            <a:avLst/>
          </a:prstGeom>
          <a:ln w="19050">
            <a:solidFill>
              <a:srgbClr val="00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7CF310C-54A6-D77E-65B9-1A8B0799A00C}"/>
              </a:ext>
            </a:extLst>
          </p:cNvPr>
          <p:cNvCxnSpPr>
            <a:cxnSpLocks/>
          </p:cNvCxnSpPr>
          <p:nvPr/>
        </p:nvCxnSpPr>
        <p:spPr>
          <a:xfrm>
            <a:off x="10147056" y="1953822"/>
            <a:ext cx="0" cy="1432141"/>
          </a:xfrm>
          <a:prstGeom prst="line">
            <a:avLst/>
          </a:prstGeom>
          <a:ln w="19050">
            <a:solidFill>
              <a:srgbClr val="00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F0E6DC0-A82B-D5E1-13BA-4BF4E6850097}"/>
              </a:ext>
            </a:extLst>
          </p:cNvPr>
          <p:cNvCxnSpPr>
            <a:cxnSpLocks/>
          </p:cNvCxnSpPr>
          <p:nvPr/>
        </p:nvCxnSpPr>
        <p:spPr>
          <a:xfrm>
            <a:off x="8395572" y="2058573"/>
            <a:ext cx="0" cy="1722923"/>
          </a:xfrm>
          <a:prstGeom prst="line">
            <a:avLst/>
          </a:prstGeom>
          <a:ln w="19050">
            <a:solidFill>
              <a:srgbClr val="00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6D66023-4028-9667-2F53-A7EBC6A5D362}"/>
              </a:ext>
            </a:extLst>
          </p:cNvPr>
          <p:cNvCxnSpPr>
            <a:cxnSpLocks/>
          </p:cNvCxnSpPr>
          <p:nvPr/>
        </p:nvCxnSpPr>
        <p:spPr>
          <a:xfrm>
            <a:off x="3004761" y="2130469"/>
            <a:ext cx="17263" cy="4009826"/>
          </a:xfrm>
          <a:prstGeom prst="line">
            <a:avLst/>
          </a:prstGeom>
          <a:ln w="19050">
            <a:solidFill>
              <a:srgbClr val="00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195B22A-D6CC-23C1-E914-BAF80CD16C26}"/>
              </a:ext>
            </a:extLst>
          </p:cNvPr>
          <p:cNvCxnSpPr>
            <a:cxnSpLocks/>
          </p:cNvCxnSpPr>
          <p:nvPr/>
        </p:nvCxnSpPr>
        <p:spPr>
          <a:xfrm>
            <a:off x="4758168" y="2072056"/>
            <a:ext cx="17263" cy="4009826"/>
          </a:xfrm>
          <a:prstGeom prst="line">
            <a:avLst/>
          </a:prstGeom>
          <a:ln w="19050">
            <a:solidFill>
              <a:srgbClr val="00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234B69-36F1-0B47-2180-F746AC70EDB1}"/>
              </a:ext>
            </a:extLst>
          </p:cNvPr>
          <p:cNvCxnSpPr>
            <a:cxnSpLocks/>
          </p:cNvCxnSpPr>
          <p:nvPr/>
        </p:nvCxnSpPr>
        <p:spPr>
          <a:xfrm>
            <a:off x="6615905" y="1602960"/>
            <a:ext cx="10304" cy="3566007"/>
          </a:xfrm>
          <a:prstGeom prst="line">
            <a:avLst/>
          </a:prstGeom>
          <a:ln w="19050">
            <a:solidFill>
              <a:srgbClr val="00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2070780-2DC8-DE4D-F439-34DBD7DF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34388F-5D1F-2A87-FB61-1F7053DF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596E3-B010-EBF8-95A5-8B66BA2542D9}"/>
              </a:ext>
            </a:extLst>
          </p:cNvPr>
          <p:cNvSpPr txBox="1"/>
          <p:nvPr/>
        </p:nvSpPr>
        <p:spPr>
          <a:xfrm>
            <a:off x="542924" y="794539"/>
            <a:ext cx="18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사이트맵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721A6D-BD56-548E-50ED-47450F24C16E}"/>
              </a:ext>
            </a:extLst>
          </p:cNvPr>
          <p:cNvCxnSpPr>
            <a:cxnSpLocks/>
            <a:endCxn id="47" idx="0"/>
          </p:cNvCxnSpPr>
          <p:nvPr/>
        </p:nvCxnSpPr>
        <p:spPr>
          <a:xfrm flipV="1">
            <a:off x="4746633" y="4135382"/>
            <a:ext cx="22535" cy="113645"/>
          </a:xfrm>
          <a:prstGeom prst="line">
            <a:avLst/>
          </a:prstGeom>
          <a:ln w="19050">
            <a:solidFill>
              <a:srgbClr val="E402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353917-56AA-1EEE-97D3-B2EC45F21AC4}"/>
              </a:ext>
            </a:extLst>
          </p:cNvPr>
          <p:cNvSpPr/>
          <p:nvPr/>
        </p:nvSpPr>
        <p:spPr>
          <a:xfrm>
            <a:off x="6096000" y="1319620"/>
            <a:ext cx="1062182" cy="292299"/>
          </a:xfrm>
          <a:prstGeom prst="rect">
            <a:avLst/>
          </a:prstGeom>
          <a:solidFill>
            <a:srgbClr val="02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Noto Sans Korean Regular" panose="020B0500000000000000"/>
              </a:rPr>
              <a:t>메인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729F4B-80B7-A948-6FAC-EE4D5C2DC103}"/>
              </a:ext>
            </a:extLst>
          </p:cNvPr>
          <p:cNvSpPr/>
          <p:nvPr/>
        </p:nvSpPr>
        <p:spPr>
          <a:xfrm>
            <a:off x="9685996" y="1321497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검색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DBD97-97EF-2D26-ED30-853E966570ED}"/>
              </a:ext>
            </a:extLst>
          </p:cNvPr>
          <p:cNvSpPr/>
          <p:nvPr/>
        </p:nvSpPr>
        <p:spPr>
          <a:xfrm>
            <a:off x="7470145" y="1317759"/>
            <a:ext cx="1057563" cy="29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Languages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A27526-07E3-C2A4-3773-C509FDE99CD4}"/>
              </a:ext>
            </a:extLst>
          </p:cNvPr>
          <p:cNvSpPr/>
          <p:nvPr/>
        </p:nvSpPr>
        <p:spPr>
          <a:xfrm>
            <a:off x="2504381" y="1901546"/>
            <a:ext cx="1062182" cy="292299"/>
          </a:xfrm>
          <a:prstGeom prst="rect">
            <a:avLst/>
          </a:prstGeom>
          <a:solidFill>
            <a:srgbClr val="02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스퀘어_ac" panose="020B0600000101010101" pitchFamily="50" charset="-127"/>
                <a:ea typeface="Noto Sans Korean Regular" panose="020B0500000000000000"/>
              </a:rPr>
              <a:t>나의 진료정보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897813-214F-D59A-0F9B-CC0847D40BC5}"/>
              </a:ext>
            </a:extLst>
          </p:cNvPr>
          <p:cNvSpPr/>
          <p:nvPr/>
        </p:nvSpPr>
        <p:spPr>
          <a:xfrm>
            <a:off x="4237381" y="1901546"/>
            <a:ext cx="1062182" cy="292299"/>
          </a:xfrm>
          <a:prstGeom prst="rect">
            <a:avLst/>
          </a:prstGeom>
          <a:solidFill>
            <a:srgbClr val="02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Noto Sans Korean Regular" panose="020B0500000000000000"/>
              </a:rPr>
              <a:t>진료안내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913572-5084-0ED0-2080-45A31F6FCB06}"/>
              </a:ext>
            </a:extLst>
          </p:cNvPr>
          <p:cNvSpPr/>
          <p:nvPr/>
        </p:nvSpPr>
        <p:spPr>
          <a:xfrm>
            <a:off x="6084814" y="1901546"/>
            <a:ext cx="1062182" cy="292299"/>
          </a:xfrm>
          <a:prstGeom prst="rect">
            <a:avLst/>
          </a:prstGeom>
          <a:solidFill>
            <a:srgbClr val="02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Noto Sans Korean Regular" panose="020B0500000000000000"/>
              </a:rPr>
              <a:t>병원소개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8CD6F1-8A73-77A8-18F4-B1BBDE89DB57}"/>
              </a:ext>
            </a:extLst>
          </p:cNvPr>
          <p:cNvSpPr/>
          <p:nvPr/>
        </p:nvSpPr>
        <p:spPr>
          <a:xfrm>
            <a:off x="7863862" y="1901546"/>
            <a:ext cx="1062182" cy="292299"/>
          </a:xfrm>
          <a:prstGeom prst="rect">
            <a:avLst/>
          </a:prstGeom>
          <a:solidFill>
            <a:srgbClr val="02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Noto Sans Korean Regular" panose="020B0500000000000000"/>
              </a:rPr>
              <a:t>공지사항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76D06A-91EE-5245-5B3B-111BB3F69018}"/>
              </a:ext>
            </a:extLst>
          </p:cNvPr>
          <p:cNvSpPr/>
          <p:nvPr/>
        </p:nvSpPr>
        <p:spPr>
          <a:xfrm>
            <a:off x="2510217" y="2318992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예약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12EB32-7AC5-A634-1A1D-2628BC2FAAAF}"/>
              </a:ext>
            </a:extLst>
          </p:cNvPr>
          <p:cNvSpPr/>
          <p:nvPr/>
        </p:nvSpPr>
        <p:spPr>
          <a:xfrm>
            <a:off x="2510217" y="2772322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예약조회 및 취소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F084AD-3E71-0F53-6288-EF818B5CE7B4}"/>
              </a:ext>
            </a:extLst>
          </p:cNvPr>
          <p:cNvSpPr/>
          <p:nvPr/>
        </p:nvSpPr>
        <p:spPr>
          <a:xfrm>
            <a:off x="2510217" y="3225652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진료비 결제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11BF12-06D6-0900-8986-FF5F1ADD1D87}"/>
              </a:ext>
            </a:extLst>
          </p:cNvPr>
          <p:cNvSpPr/>
          <p:nvPr/>
        </p:nvSpPr>
        <p:spPr>
          <a:xfrm>
            <a:off x="4237381" y="2323180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진료과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3CE4BF-731C-C891-E05D-1B287B53E868}"/>
              </a:ext>
            </a:extLst>
          </p:cNvPr>
          <p:cNvSpPr/>
          <p:nvPr/>
        </p:nvSpPr>
        <p:spPr>
          <a:xfrm>
            <a:off x="4237381" y="2776510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진료지원부서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B603E7-D9E1-5738-D71C-C6C59338D9F9}"/>
              </a:ext>
            </a:extLst>
          </p:cNvPr>
          <p:cNvSpPr/>
          <p:nvPr/>
        </p:nvSpPr>
        <p:spPr>
          <a:xfrm>
            <a:off x="4237381" y="3229840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의료진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318942-E7B5-53B2-8992-62730FB77C22}"/>
              </a:ext>
            </a:extLst>
          </p:cNvPr>
          <p:cNvSpPr/>
          <p:nvPr/>
        </p:nvSpPr>
        <p:spPr>
          <a:xfrm>
            <a:off x="4237381" y="3683170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의료진료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4003F7-5010-C096-B3F6-46055404133F}"/>
              </a:ext>
            </a:extLst>
          </p:cNvPr>
          <p:cNvSpPr/>
          <p:nvPr/>
        </p:nvSpPr>
        <p:spPr>
          <a:xfrm>
            <a:off x="6090649" y="2323114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병원소개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2D11F7-953A-585D-4730-DE336A2FD766}"/>
              </a:ext>
            </a:extLst>
          </p:cNvPr>
          <p:cNvSpPr/>
          <p:nvPr/>
        </p:nvSpPr>
        <p:spPr>
          <a:xfrm>
            <a:off x="6090649" y="2776444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층별안내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BE5147-BACC-03F1-C7E5-008F8A1A27D1}"/>
              </a:ext>
            </a:extLst>
          </p:cNvPr>
          <p:cNvSpPr/>
          <p:nvPr/>
        </p:nvSpPr>
        <p:spPr>
          <a:xfrm>
            <a:off x="6090649" y="3229774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병원소식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F04E9D-5195-81A4-D2F2-E35D954621A6}"/>
              </a:ext>
            </a:extLst>
          </p:cNvPr>
          <p:cNvSpPr/>
          <p:nvPr/>
        </p:nvSpPr>
        <p:spPr>
          <a:xfrm>
            <a:off x="6090649" y="3683104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편의시설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876B67-9B11-4097-26CF-D2457ADC43AC}"/>
              </a:ext>
            </a:extLst>
          </p:cNvPr>
          <p:cNvSpPr/>
          <p:nvPr/>
        </p:nvSpPr>
        <p:spPr>
          <a:xfrm>
            <a:off x="6090649" y="4136434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공공의료 본부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714631-6B55-525F-E5F4-015E4884F99C}"/>
              </a:ext>
            </a:extLst>
          </p:cNvPr>
          <p:cNvSpPr/>
          <p:nvPr/>
        </p:nvSpPr>
        <p:spPr>
          <a:xfrm>
            <a:off x="7853307" y="2323114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카카오 </a:t>
            </a:r>
            <a:r>
              <a:rPr lang="ko-KR" altLang="en-US" sz="800" dirty="0" err="1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알림톡</a:t>
            </a:r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 발송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53D4DF-D132-8E8A-BF06-EF131D6072ED}"/>
              </a:ext>
            </a:extLst>
          </p:cNvPr>
          <p:cNvSpPr/>
          <p:nvPr/>
        </p:nvSpPr>
        <p:spPr>
          <a:xfrm>
            <a:off x="7853307" y="2776444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입원환자 코로나</a:t>
            </a:r>
            <a:r>
              <a:rPr lang="en-US" altLang="ko-KR" sz="6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19</a:t>
            </a:r>
            <a:r>
              <a:rPr lang="ko-KR" altLang="en-US" sz="6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검사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AA2465-C7AD-CCAF-BC3F-57DFF8CBE4C2}"/>
              </a:ext>
            </a:extLst>
          </p:cNvPr>
          <p:cNvSpPr/>
          <p:nvPr/>
        </p:nvSpPr>
        <p:spPr>
          <a:xfrm>
            <a:off x="7853307" y="3229774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코로나 </a:t>
            </a:r>
            <a:r>
              <a:rPr lang="en-US" altLang="ko-KR" sz="7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19</a:t>
            </a:r>
            <a:r>
              <a:rPr lang="ko-KR" altLang="en-US" sz="7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관련 안내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131528-2E68-60D8-B3EB-776761FEFB7F}"/>
              </a:ext>
            </a:extLst>
          </p:cNvPr>
          <p:cNvSpPr/>
          <p:nvPr/>
        </p:nvSpPr>
        <p:spPr>
          <a:xfrm>
            <a:off x="7853307" y="3683104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홈페이지 가이드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6F164B-21A9-9F46-6AAD-37C46D67F1EB}"/>
              </a:ext>
            </a:extLst>
          </p:cNvPr>
          <p:cNvSpPr/>
          <p:nvPr/>
        </p:nvSpPr>
        <p:spPr>
          <a:xfrm>
            <a:off x="9615965" y="1901546"/>
            <a:ext cx="1062182" cy="292299"/>
          </a:xfrm>
          <a:prstGeom prst="rect">
            <a:avLst/>
          </a:prstGeom>
          <a:solidFill>
            <a:srgbClr val="023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Noto Sans Korean Regular" panose="020B0500000000000000"/>
              </a:rPr>
              <a:t>건강정보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A91E98-D236-2181-F636-3843B70C77A5}"/>
              </a:ext>
            </a:extLst>
          </p:cNvPr>
          <p:cNvSpPr/>
          <p:nvPr/>
        </p:nvSpPr>
        <p:spPr>
          <a:xfrm>
            <a:off x="9615965" y="2318338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건강강좌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B919B0-5AAF-361F-C7C8-BB721B55745F}"/>
              </a:ext>
            </a:extLst>
          </p:cNvPr>
          <p:cNvSpPr/>
          <p:nvPr/>
        </p:nvSpPr>
        <p:spPr>
          <a:xfrm>
            <a:off x="9615965" y="2771668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HEALTH PLUS</a:t>
            </a:r>
            <a:endParaRPr lang="ko-KR" altLang="en-US" sz="1050" dirty="0">
              <a:solidFill>
                <a:schemeClr val="tx1"/>
              </a:solidFill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36B016-22B3-B090-FC54-03E84CAD13A2}"/>
              </a:ext>
            </a:extLst>
          </p:cNvPr>
          <p:cNvSpPr/>
          <p:nvPr/>
        </p:nvSpPr>
        <p:spPr>
          <a:xfrm>
            <a:off x="9615965" y="3224998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검사안내 동영상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C256E8-5D8F-DEFD-D3B9-A78349127FA7}"/>
              </a:ext>
            </a:extLst>
          </p:cNvPr>
          <p:cNvSpPr/>
          <p:nvPr/>
        </p:nvSpPr>
        <p:spPr>
          <a:xfrm>
            <a:off x="2507995" y="3676745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Health4U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C37621-4C55-6A8F-DD39-41B37D93D7CA}"/>
              </a:ext>
            </a:extLst>
          </p:cNvPr>
          <p:cNvSpPr/>
          <p:nvPr/>
        </p:nvSpPr>
        <p:spPr>
          <a:xfrm>
            <a:off x="2507995" y="4127838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나의 타임라인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107EEF-7A98-CAE1-5146-4312658CF0AF}"/>
              </a:ext>
            </a:extLst>
          </p:cNvPr>
          <p:cNvSpPr/>
          <p:nvPr/>
        </p:nvSpPr>
        <p:spPr>
          <a:xfrm>
            <a:off x="2507995" y="4578177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관심콘텐츠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75CF78-CC24-A01A-A7D5-DF840EA6F4E8}"/>
              </a:ext>
            </a:extLst>
          </p:cNvPr>
          <p:cNvSpPr/>
          <p:nvPr/>
        </p:nvSpPr>
        <p:spPr>
          <a:xfrm>
            <a:off x="2507995" y="5028516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처방동영상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A9C9FAF-AA4E-CD9D-766F-4327FD0817AA}"/>
              </a:ext>
            </a:extLst>
          </p:cNvPr>
          <p:cNvSpPr/>
          <p:nvPr/>
        </p:nvSpPr>
        <p:spPr>
          <a:xfrm>
            <a:off x="4238077" y="4135382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외래진료일정표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E44BCFD-923A-4FDC-5860-B53A319F626D}"/>
              </a:ext>
            </a:extLst>
          </p:cNvPr>
          <p:cNvSpPr/>
          <p:nvPr/>
        </p:nvSpPr>
        <p:spPr>
          <a:xfrm>
            <a:off x="8575761" y="1317759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로그인</a:t>
            </a:r>
            <a:r>
              <a:rPr lang="en-US" altLang="ko-KR" sz="9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회원가입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F913A33-CE98-2A06-BFEB-EB633E73BBC4}"/>
              </a:ext>
            </a:extLst>
          </p:cNvPr>
          <p:cNvSpPr/>
          <p:nvPr/>
        </p:nvSpPr>
        <p:spPr>
          <a:xfrm>
            <a:off x="2504381" y="5491183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증명서 발급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2FDF74-F612-98F3-C7D9-9234661C3D4F}"/>
              </a:ext>
            </a:extLst>
          </p:cNvPr>
          <p:cNvSpPr/>
          <p:nvPr/>
        </p:nvSpPr>
        <p:spPr>
          <a:xfrm>
            <a:off x="2504381" y="5960825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81B251-6158-F016-8E3E-5BB519710DA1}"/>
              </a:ext>
            </a:extLst>
          </p:cNvPr>
          <p:cNvSpPr/>
          <p:nvPr/>
        </p:nvSpPr>
        <p:spPr>
          <a:xfrm>
            <a:off x="4226809" y="4578176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당일수술센터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8ABD50-AE5F-3FAC-9598-5C682EDF228B}"/>
              </a:ext>
            </a:extLst>
          </p:cNvPr>
          <p:cNvSpPr/>
          <p:nvPr/>
        </p:nvSpPr>
        <p:spPr>
          <a:xfrm>
            <a:off x="4244340" y="5020970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응급의료센터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BEE064B-FDA2-0761-BF45-8C62094F4FA6}"/>
              </a:ext>
            </a:extLst>
          </p:cNvPr>
          <p:cNvSpPr/>
          <p:nvPr/>
        </p:nvSpPr>
        <p:spPr>
          <a:xfrm>
            <a:off x="4244340" y="5491727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병문안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020E970-6216-7ECD-93EA-0C2AF8054998}"/>
              </a:ext>
            </a:extLst>
          </p:cNvPr>
          <p:cNvSpPr/>
          <p:nvPr/>
        </p:nvSpPr>
        <p:spPr>
          <a:xfrm>
            <a:off x="4226809" y="5968905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입원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퇴원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883389-B53D-7EDF-59A9-17A2AC1E89E2}"/>
              </a:ext>
            </a:extLst>
          </p:cNvPr>
          <p:cNvSpPr/>
          <p:nvPr/>
        </p:nvSpPr>
        <p:spPr>
          <a:xfrm>
            <a:off x="6084814" y="4563099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주요전화번호안내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8A42584-4841-AE0B-43AE-90ED19EECD69}"/>
              </a:ext>
            </a:extLst>
          </p:cNvPr>
          <p:cNvSpPr/>
          <p:nvPr/>
        </p:nvSpPr>
        <p:spPr>
          <a:xfrm>
            <a:off x="6095118" y="5034330"/>
            <a:ext cx="1062182" cy="295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나눔스퀘어_ac" panose="020B0600000101010101" pitchFamily="50" charset="-127"/>
                <a:ea typeface="Noto Sans Korean Regular" panose="020B0500000000000000"/>
              </a:rPr>
              <a:t>찾아오시는길</a:t>
            </a:r>
            <a:endParaRPr lang="ko-KR" altLang="en-US" sz="900" dirty="0">
              <a:solidFill>
                <a:schemeClr val="tx1"/>
              </a:solidFill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50575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A7439F-8E9D-7529-99FB-D96F7EED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E66725-E1E7-B491-4BB1-F318199D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2572201-14F6-1A8D-CF12-E0B4B7617B7E}"/>
              </a:ext>
            </a:extLst>
          </p:cNvPr>
          <p:cNvSpPr/>
          <p:nvPr/>
        </p:nvSpPr>
        <p:spPr>
          <a:xfrm rot="5400000">
            <a:off x="7208470" y="2789914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B121D-0B44-398F-D410-D9E996EBF27F}"/>
              </a:ext>
            </a:extLst>
          </p:cNvPr>
          <p:cNvSpPr txBox="1"/>
          <p:nvPr/>
        </p:nvSpPr>
        <p:spPr>
          <a:xfrm>
            <a:off x="8466424" y="2672398"/>
            <a:ext cx="1707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병원소개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32744-CD85-BB2B-42D3-00516049AAFD}"/>
              </a:ext>
            </a:extLst>
          </p:cNvPr>
          <p:cNvSpPr txBox="1"/>
          <p:nvPr/>
        </p:nvSpPr>
        <p:spPr>
          <a:xfrm>
            <a:off x="8037739" y="350877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요구사항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A5DCE-DBD5-BEFD-4588-B9D1E87B7BD0}"/>
              </a:ext>
            </a:extLst>
          </p:cNvPr>
          <p:cNvSpPr txBox="1"/>
          <p:nvPr/>
        </p:nvSpPr>
        <p:spPr>
          <a:xfrm>
            <a:off x="8195600" y="4345160"/>
            <a:ext cx="242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사용자 분석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822BC8D-2240-5450-3D97-440400A2A88E}"/>
              </a:ext>
            </a:extLst>
          </p:cNvPr>
          <p:cNvSpPr/>
          <p:nvPr/>
        </p:nvSpPr>
        <p:spPr>
          <a:xfrm rot="5400000">
            <a:off x="7208470" y="3615470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5B2F254-EEB3-E9CF-C013-89CE26DEE40D}"/>
              </a:ext>
            </a:extLst>
          </p:cNvPr>
          <p:cNvSpPr/>
          <p:nvPr/>
        </p:nvSpPr>
        <p:spPr>
          <a:xfrm rot="5400000">
            <a:off x="7208470" y="4427927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57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7C3BB4B-10C4-547A-1645-9E2E4632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248720-CAC5-8FD5-C4BE-A3F1AC19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28BAB-3FED-992F-F2EE-93532090C32B}"/>
              </a:ext>
            </a:extLst>
          </p:cNvPr>
          <p:cNvSpPr txBox="1"/>
          <p:nvPr/>
        </p:nvSpPr>
        <p:spPr>
          <a:xfrm>
            <a:off x="542924" y="794539"/>
            <a:ext cx="1866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아이디어 스케치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5A5CC3-2D27-81BE-8941-B07AC4F36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963810"/>
            <a:ext cx="9191624" cy="51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0E944D-0D36-318D-D9AD-F23B3F7F98A9}"/>
              </a:ext>
            </a:extLst>
          </p:cNvPr>
          <p:cNvSpPr/>
          <p:nvPr/>
        </p:nvSpPr>
        <p:spPr>
          <a:xfrm>
            <a:off x="3865576" y="6138533"/>
            <a:ext cx="6500204" cy="2221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13277D1-C97C-2200-8107-2A40A2F26F83}"/>
              </a:ext>
            </a:extLst>
          </p:cNvPr>
          <p:cNvSpPr/>
          <p:nvPr/>
        </p:nvSpPr>
        <p:spPr>
          <a:xfrm>
            <a:off x="3850680" y="4005410"/>
            <a:ext cx="6515100" cy="8522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Pop up</a:t>
            </a:r>
            <a:r>
              <a:rPr lang="ko-KR" altLang="en-US" dirty="0">
                <a:solidFill>
                  <a:schemeClr val="tx1"/>
                </a:solidFill>
              </a:rPr>
              <a:t>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A51D56-65D2-2B89-4C7E-5A5E5ED340E9}"/>
              </a:ext>
            </a:extLst>
          </p:cNvPr>
          <p:cNvSpPr/>
          <p:nvPr/>
        </p:nvSpPr>
        <p:spPr>
          <a:xfrm>
            <a:off x="3850680" y="2282969"/>
            <a:ext cx="6515100" cy="8522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B621D07-7A34-E089-9C2E-7BEFA032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078D28-5C39-4259-24AF-3924012F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0BAD2-70FC-D1AD-4372-336EB8A8BEBC}"/>
              </a:ext>
            </a:extLst>
          </p:cNvPr>
          <p:cNvSpPr txBox="1"/>
          <p:nvPr/>
        </p:nvSpPr>
        <p:spPr>
          <a:xfrm>
            <a:off x="542924" y="794539"/>
            <a:ext cx="1600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와이어 프레임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6F3EE0-EB10-AC2A-FAFC-9CCDF1A93DE0}"/>
              </a:ext>
            </a:extLst>
          </p:cNvPr>
          <p:cNvSpPr/>
          <p:nvPr/>
        </p:nvSpPr>
        <p:spPr>
          <a:xfrm>
            <a:off x="3850680" y="1174674"/>
            <a:ext cx="6515100" cy="5183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E2F6F-3BAF-FE2F-F4EB-717250F2E65E}"/>
              </a:ext>
            </a:extLst>
          </p:cNvPr>
          <p:cNvSpPr/>
          <p:nvPr/>
        </p:nvSpPr>
        <p:spPr>
          <a:xfrm>
            <a:off x="4129287" y="1273102"/>
            <a:ext cx="981075" cy="365125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7A5CB6-C57F-4D96-CE37-3BA57EA0D205}"/>
              </a:ext>
            </a:extLst>
          </p:cNvPr>
          <p:cNvSpPr/>
          <p:nvPr/>
        </p:nvSpPr>
        <p:spPr>
          <a:xfrm>
            <a:off x="5624712" y="1567594"/>
            <a:ext cx="3048000" cy="182563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C390A8-6951-8562-5932-13AF2B7E2DC7}"/>
              </a:ext>
            </a:extLst>
          </p:cNvPr>
          <p:cNvSpPr/>
          <p:nvPr/>
        </p:nvSpPr>
        <p:spPr>
          <a:xfrm>
            <a:off x="8753674" y="1273102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4E119B-4377-48A9-FD7D-CE2CFAA5CB12}"/>
              </a:ext>
            </a:extLst>
          </p:cNvPr>
          <p:cNvSpPr/>
          <p:nvPr/>
        </p:nvSpPr>
        <p:spPr>
          <a:xfrm>
            <a:off x="9268024" y="1276284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5D78E3-9996-4969-7F04-920CD364F759}"/>
              </a:ext>
            </a:extLst>
          </p:cNvPr>
          <p:cNvSpPr/>
          <p:nvPr/>
        </p:nvSpPr>
        <p:spPr>
          <a:xfrm>
            <a:off x="9794281" y="1273102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EFB3B2-2B58-F593-884E-6F3D8910A3AA}"/>
              </a:ext>
            </a:extLst>
          </p:cNvPr>
          <p:cNvSpPr/>
          <p:nvPr/>
        </p:nvSpPr>
        <p:spPr>
          <a:xfrm>
            <a:off x="4162624" y="1960516"/>
            <a:ext cx="1046354" cy="20033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8A11C-3CD1-326C-4360-9F2701477F0D}"/>
              </a:ext>
            </a:extLst>
          </p:cNvPr>
          <p:cNvSpPr/>
          <p:nvPr/>
        </p:nvSpPr>
        <p:spPr>
          <a:xfrm>
            <a:off x="5396110" y="1960514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524F63-3650-7FA8-F707-17460711FC16}"/>
              </a:ext>
            </a:extLst>
          </p:cNvPr>
          <p:cNvSpPr/>
          <p:nvPr/>
        </p:nvSpPr>
        <p:spPr>
          <a:xfrm>
            <a:off x="6629596" y="1960514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05CE2B-5762-FF9F-F803-B66331078775}"/>
              </a:ext>
            </a:extLst>
          </p:cNvPr>
          <p:cNvSpPr/>
          <p:nvPr/>
        </p:nvSpPr>
        <p:spPr>
          <a:xfrm>
            <a:off x="7822604" y="1960514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53AF6-5569-7ABF-527C-12E0EA391714}"/>
              </a:ext>
            </a:extLst>
          </p:cNvPr>
          <p:cNvSpPr/>
          <p:nvPr/>
        </p:nvSpPr>
        <p:spPr>
          <a:xfrm>
            <a:off x="9015612" y="1960514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8FB6E9-AECF-AA64-CCFA-8A70E403770B}"/>
              </a:ext>
            </a:extLst>
          </p:cNvPr>
          <p:cNvSpPr/>
          <p:nvPr/>
        </p:nvSpPr>
        <p:spPr>
          <a:xfrm>
            <a:off x="4162624" y="2368533"/>
            <a:ext cx="5874546" cy="661927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Noto Sans Korean Regular" panose="020B0500000000000000"/>
              </a:rPr>
              <a:t>Main visual</a:t>
            </a:r>
            <a:endParaRPr lang="ko-KR" altLang="en-US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0D75CB-387B-1780-312D-D4EE92F4E1ED}"/>
              </a:ext>
            </a:extLst>
          </p:cNvPr>
          <p:cNvSpPr/>
          <p:nvPr/>
        </p:nvSpPr>
        <p:spPr>
          <a:xfrm>
            <a:off x="4162624" y="3238139"/>
            <a:ext cx="2859884" cy="661927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1290EE-872C-80FE-5D20-F9EE0DF2D773}"/>
              </a:ext>
            </a:extLst>
          </p:cNvPr>
          <p:cNvSpPr/>
          <p:nvPr/>
        </p:nvSpPr>
        <p:spPr>
          <a:xfrm>
            <a:off x="7351118" y="3238138"/>
            <a:ext cx="2686052" cy="661927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FB41BE-8023-23F7-117F-8441DE1D91F1}"/>
              </a:ext>
            </a:extLst>
          </p:cNvPr>
          <p:cNvSpPr/>
          <p:nvPr/>
        </p:nvSpPr>
        <p:spPr>
          <a:xfrm>
            <a:off x="4162624" y="4096022"/>
            <a:ext cx="5874544" cy="661927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FA2C5A-B7A8-724E-5F22-0047B3348AFB}"/>
              </a:ext>
            </a:extLst>
          </p:cNvPr>
          <p:cNvSpPr/>
          <p:nvPr/>
        </p:nvSpPr>
        <p:spPr>
          <a:xfrm>
            <a:off x="4162623" y="4981874"/>
            <a:ext cx="5874545" cy="661927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5D4AD1-F16A-DA31-41A6-72B980E4E88F}"/>
              </a:ext>
            </a:extLst>
          </p:cNvPr>
          <p:cNvSpPr/>
          <p:nvPr/>
        </p:nvSpPr>
        <p:spPr>
          <a:xfrm>
            <a:off x="4417417" y="3372605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696015-F183-EB67-A45A-498ACB570173}"/>
              </a:ext>
            </a:extLst>
          </p:cNvPr>
          <p:cNvSpPr/>
          <p:nvPr/>
        </p:nvSpPr>
        <p:spPr>
          <a:xfrm>
            <a:off x="5398491" y="3372605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58AD0-CAA3-131C-DCD2-50115F9B49A2}"/>
              </a:ext>
            </a:extLst>
          </p:cNvPr>
          <p:cNvSpPr/>
          <p:nvPr/>
        </p:nvSpPr>
        <p:spPr>
          <a:xfrm>
            <a:off x="6259310" y="3372605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4E6A1C-D3A0-806E-F607-E8CF25A91570}"/>
              </a:ext>
            </a:extLst>
          </p:cNvPr>
          <p:cNvSpPr/>
          <p:nvPr/>
        </p:nvSpPr>
        <p:spPr>
          <a:xfrm>
            <a:off x="6259310" y="3620323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A52742-6C7B-3F71-9366-74C40A0F5D40}"/>
              </a:ext>
            </a:extLst>
          </p:cNvPr>
          <p:cNvSpPr/>
          <p:nvPr/>
        </p:nvSpPr>
        <p:spPr>
          <a:xfrm>
            <a:off x="5398491" y="3620323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756965-F817-20E9-EB04-665795C405E1}"/>
              </a:ext>
            </a:extLst>
          </p:cNvPr>
          <p:cNvSpPr/>
          <p:nvPr/>
        </p:nvSpPr>
        <p:spPr>
          <a:xfrm>
            <a:off x="4417417" y="3620323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DC267E3-9548-75DB-73FC-8682ED7AA3B3}"/>
              </a:ext>
            </a:extLst>
          </p:cNvPr>
          <p:cNvCxnSpPr>
            <a:cxnSpLocks/>
          </p:cNvCxnSpPr>
          <p:nvPr/>
        </p:nvCxnSpPr>
        <p:spPr>
          <a:xfrm>
            <a:off x="7535662" y="3548058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D557950-8AFA-B165-846B-980A6FB22D53}"/>
              </a:ext>
            </a:extLst>
          </p:cNvPr>
          <p:cNvCxnSpPr>
            <a:cxnSpLocks/>
          </p:cNvCxnSpPr>
          <p:nvPr/>
        </p:nvCxnSpPr>
        <p:spPr>
          <a:xfrm>
            <a:off x="7535661" y="3633095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D9FBB2B-075F-0952-B31D-CBC96FD9B775}"/>
              </a:ext>
            </a:extLst>
          </p:cNvPr>
          <p:cNvCxnSpPr>
            <a:cxnSpLocks/>
          </p:cNvCxnSpPr>
          <p:nvPr/>
        </p:nvCxnSpPr>
        <p:spPr>
          <a:xfrm>
            <a:off x="7535661" y="3717952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1D78B7E-0F35-5575-3F96-FD3D608D4EEF}"/>
              </a:ext>
            </a:extLst>
          </p:cNvPr>
          <p:cNvCxnSpPr>
            <a:cxnSpLocks/>
          </p:cNvCxnSpPr>
          <p:nvPr/>
        </p:nvCxnSpPr>
        <p:spPr>
          <a:xfrm>
            <a:off x="7526136" y="3815582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F757A5-8C67-0251-F9A6-AB15F3150528}"/>
              </a:ext>
            </a:extLst>
          </p:cNvPr>
          <p:cNvSpPr/>
          <p:nvPr/>
        </p:nvSpPr>
        <p:spPr>
          <a:xfrm>
            <a:off x="7690445" y="3295521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5F36E4-6278-100D-EC55-D1806B3B54A7}"/>
              </a:ext>
            </a:extLst>
          </p:cNvPr>
          <p:cNvSpPr/>
          <p:nvPr/>
        </p:nvSpPr>
        <p:spPr>
          <a:xfrm>
            <a:off x="8401248" y="3295521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6CA240-9194-8E31-FA43-12DD71C820EC}"/>
              </a:ext>
            </a:extLst>
          </p:cNvPr>
          <p:cNvSpPr/>
          <p:nvPr/>
        </p:nvSpPr>
        <p:spPr>
          <a:xfrm>
            <a:off x="9112051" y="3295521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97D211-89E5-53B1-9124-9BCB97DFB7E0}"/>
              </a:ext>
            </a:extLst>
          </p:cNvPr>
          <p:cNvSpPr/>
          <p:nvPr/>
        </p:nvSpPr>
        <p:spPr>
          <a:xfrm>
            <a:off x="6554586" y="5103347"/>
            <a:ext cx="981075" cy="365125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45DE93-521F-01FE-262A-60F216A39EC7}"/>
              </a:ext>
            </a:extLst>
          </p:cNvPr>
          <p:cNvSpPr/>
          <p:nvPr/>
        </p:nvSpPr>
        <p:spPr>
          <a:xfrm>
            <a:off x="7708894" y="5097722"/>
            <a:ext cx="981075" cy="365125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7FFF94-BF7C-0B43-C4A7-7D21575F042D}"/>
              </a:ext>
            </a:extLst>
          </p:cNvPr>
          <p:cNvSpPr/>
          <p:nvPr/>
        </p:nvSpPr>
        <p:spPr>
          <a:xfrm>
            <a:off x="5359806" y="5097721"/>
            <a:ext cx="981075" cy="365125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174F4E5-2F0A-9D6E-5A33-2FD4764CBC8D}"/>
              </a:ext>
            </a:extLst>
          </p:cNvPr>
          <p:cNvCxnSpPr>
            <a:cxnSpLocks/>
          </p:cNvCxnSpPr>
          <p:nvPr/>
        </p:nvCxnSpPr>
        <p:spPr>
          <a:xfrm flipV="1">
            <a:off x="4162623" y="2368533"/>
            <a:ext cx="5874545" cy="661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5136A30-3C60-EF12-9AC3-0B8D2AF83B4C}"/>
              </a:ext>
            </a:extLst>
          </p:cNvPr>
          <p:cNvCxnSpPr>
            <a:cxnSpLocks/>
          </p:cNvCxnSpPr>
          <p:nvPr/>
        </p:nvCxnSpPr>
        <p:spPr>
          <a:xfrm>
            <a:off x="4162623" y="2385200"/>
            <a:ext cx="5882882" cy="636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E89B535-AB81-FA73-2994-29069908106E}"/>
              </a:ext>
            </a:extLst>
          </p:cNvPr>
          <p:cNvCxnSpPr>
            <a:cxnSpLocks/>
          </p:cNvCxnSpPr>
          <p:nvPr/>
        </p:nvCxnSpPr>
        <p:spPr>
          <a:xfrm>
            <a:off x="4162623" y="4096022"/>
            <a:ext cx="5882882" cy="661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832BE05-CBBF-96A1-0357-E84A1D2F8710}"/>
              </a:ext>
            </a:extLst>
          </p:cNvPr>
          <p:cNvCxnSpPr>
            <a:cxnSpLocks/>
          </p:cNvCxnSpPr>
          <p:nvPr/>
        </p:nvCxnSpPr>
        <p:spPr>
          <a:xfrm flipV="1">
            <a:off x="4162623" y="4120654"/>
            <a:ext cx="5874545" cy="611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BA7303B-F960-6458-B98F-25ED7C612FBC}"/>
              </a:ext>
            </a:extLst>
          </p:cNvPr>
          <p:cNvCxnSpPr>
            <a:cxnSpLocks/>
          </p:cNvCxnSpPr>
          <p:nvPr/>
        </p:nvCxnSpPr>
        <p:spPr>
          <a:xfrm>
            <a:off x="5359806" y="5097721"/>
            <a:ext cx="981075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4EE820C-0FCD-119D-043C-E5C91CC89DBB}"/>
              </a:ext>
            </a:extLst>
          </p:cNvPr>
          <p:cNvCxnSpPr>
            <a:cxnSpLocks/>
          </p:cNvCxnSpPr>
          <p:nvPr/>
        </p:nvCxnSpPr>
        <p:spPr>
          <a:xfrm flipV="1">
            <a:off x="5359806" y="5130275"/>
            <a:ext cx="981075" cy="317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EADCF91-0752-F73D-2BDB-8DBCE606923A}"/>
              </a:ext>
            </a:extLst>
          </p:cNvPr>
          <p:cNvCxnSpPr>
            <a:cxnSpLocks/>
          </p:cNvCxnSpPr>
          <p:nvPr/>
        </p:nvCxnSpPr>
        <p:spPr>
          <a:xfrm>
            <a:off x="6554586" y="5097721"/>
            <a:ext cx="97155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E45B926-A89C-9E50-3B64-611273810112}"/>
              </a:ext>
            </a:extLst>
          </p:cNvPr>
          <p:cNvCxnSpPr>
            <a:cxnSpLocks/>
          </p:cNvCxnSpPr>
          <p:nvPr/>
        </p:nvCxnSpPr>
        <p:spPr>
          <a:xfrm flipV="1">
            <a:off x="6554586" y="5130275"/>
            <a:ext cx="971550" cy="317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AC0A0F3-D2B3-F8CF-B592-700FE74010A1}"/>
              </a:ext>
            </a:extLst>
          </p:cNvPr>
          <p:cNvCxnSpPr>
            <a:cxnSpLocks/>
          </p:cNvCxnSpPr>
          <p:nvPr/>
        </p:nvCxnSpPr>
        <p:spPr>
          <a:xfrm>
            <a:off x="7717224" y="5086592"/>
            <a:ext cx="97155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656787B-CBA0-57B2-4658-3144538B748A}"/>
              </a:ext>
            </a:extLst>
          </p:cNvPr>
          <p:cNvCxnSpPr>
            <a:cxnSpLocks/>
          </p:cNvCxnSpPr>
          <p:nvPr/>
        </p:nvCxnSpPr>
        <p:spPr>
          <a:xfrm flipV="1">
            <a:off x="7717224" y="5119146"/>
            <a:ext cx="971550" cy="317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06CB56-196C-C2C4-2432-ECE803C6F589}"/>
              </a:ext>
            </a:extLst>
          </p:cNvPr>
          <p:cNvSpPr/>
          <p:nvPr/>
        </p:nvSpPr>
        <p:spPr>
          <a:xfrm>
            <a:off x="4162623" y="587490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B4D6F89-1048-7A0C-E485-8E17078B05BC}"/>
              </a:ext>
            </a:extLst>
          </p:cNvPr>
          <p:cNvSpPr/>
          <p:nvPr/>
        </p:nvSpPr>
        <p:spPr>
          <a:xfrm>
            <a:off x="5110362" y="587490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752B62F-B15D-81D4-A5BA-0944119FFBEF}"/>
              </a:ext>
            </a:extLst>
          </p:cNvPr>
          <p:cNvSpPr/>
          <p:nvPr/>
        </p:nvSpPr>
        <p:spPr>
          <a:xfrm>
            <a:off x="6068815" y="586660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7EEBD6F-087E-2A24-07A6-4A1ADCE8770D}"/>
              </a:ext>
            </a:extLst>
          </p:cNvPr>
          <p:cNvSpPr/>
          <p:nvPr/>
        </p:nvSpPr>
        <p:spPr>
          <a:xfrm>
            <a:off x="7001663" y="587490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95A2DC-AAD4-AD1A-A87B-83267FFF4435}"/>
              </a:ext>
            </a:extLst>
          </p:cNvPr>
          <p:cNvSpPr/>
          <p:nvPr/>
        </p:nvSpPr>
        <p:spPr>
          <a:xfrm>
            <a:off x="7948810" y="586660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0C85F59-8EB2-492E-1DEF-1A979522BE98}"/>
              </a:ext>
            </a:extLst>
          </p:cNvPr>
          <p:cNvSpPr/>
          <p:nvPr/>
        </p:nvSpPr>
        <p:spPr>
          <a:xfrm>
            <a:off x="8907263" y="586660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CA939B3-9A8D-FF39-AD01-9ABA390FDF64}"/>
              </a:ext>
            </a:extLst>
          </p:cNvPr>
          <p:cNvCxnSpPr>
            <a:cxnSpLocks/>
          </p:cNvCxnSpPr>
          <p:nvPr/>
        </p:nvCxnSpPr>
        <p:spPr>
          <a:xfrm>
            <a:off x="4234062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9B5145D-8001-3AED-9D95-5C1359153425}"/>
              </a:ext>
            </a:extLst>
          </p:cNvPr>
          <p:cNvCxnSpPr>
            <a:cxnSpLocks/>
          </p:cNvCxnSpPr>
          <p:nvPr/>
        </p:nvCxnSpPr>
        <p:spPr>
          <a:xfrm>
            <a:off x="5110362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BF0EB7E-87CC-9260-90D8-4A0F664F0634}"/>
              </a:ext>
            </a:extLst>
          </p:cNvPr>
          <p:cNvCxnSpPr>
            <a:cxnSpLocks/>
          </p:cNvCxnSpPr>
          <p:nvPr/>
        </p:nvCxnSpPr>
        <p:spPr>
          <a:xfrm>
            <a:off x="5883079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2B1CA24-7DFC-A5D5-2BB6-FC393E32561A}"/>
              </a:ext>
            </a:extLst>
          </p:cNvPr>
          <p:cNvCxnSpPr>
            <a:cxnSpLocks/>
          </p:cNvCxnSpPr>
          <p:nvPr/>
        </p:nvCxnSpPr>
        <p:spPr>
          <a:xfrm>
            <a:off x="6664123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DFC99FA-BF93-C1A4-538F-74FBBC863284}"/>
              </a:ext>
            </a:extLst>
          </p:cNvPr>
          <p:cNvCxnSpPr>
            <a:cxnSpLocks/>
          </p:cNvCxnSpPr>
          <p:nvPr/>
        </p:nvCxnSpPr>
        <p:spPr>
          <a:xfrm>
            <a:off x="7423140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B80157D-8E12-E66D-FABB-030069BA91F7}"/>
              </a:ext>
            </a:extLst>
          </p:cNvPr>
          <p:cNvCxnSpPr/>
          <p:nvPr/>
        </p:nvCxnSpPr>
        <p:spPr>
          <a:xfrm>
            <a:off x="3576837" y="1174674"/>
            <a:ext cx="0" cy="51831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5F1B2D0-2330-4DF0-1BE1-FA8E27E509F1}"/>
              </a:ext>
            </a:extLst>
          </p:cNvPr>
          <p:cNvCxnSpPr>
            <a:cxnSpLocks/>
          </p:cNvCxnSpPr>
          <p:nvPr/>
        </p:nvCxnSpPr>
        <p:spPr>
          <a:xfrm flipH="1" flipV="1">
            <a:off x="3778051" y="936973"/>
            <a:ext cx="6660357" cy="218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AF8F784C-70E9-8A72-4A94-7B4D31F7D721}"/>
              </a:ext>
            </a:extLst>
          </p:cNvPr>
          <p:cNvSpPr/>
          <p:nvPr/>
        </p:nvSpPr>
        <p:spPr>
          <a:xfrm rot="5400000">
            <a:off x="8951640" y="5205721"/>
            <a:ext cx="242268" cy="1441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2774784F-95A4-D978-82E8-C41F4A774923}"/>
              </a:ext>
            </a:extLst>
          </p:cNvPr>
          <p:cNvSpPr/>
          <p:nvPr/>
        </p:nvSpPr>
        <p:spPr>
          <a:xfrm rot="16200000">
            <a:off x="4912995" y="5213852"/>
            <a:ext cx="242268" cy="1441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2A1A361-41DA-6C62-63F3-795AC880781C}"/>
              </a:ext>
            </a:extLst>
          </p:cNvPr>
          <p:cNvCxnSpPr>
            <a:cxnSpLocks/>
          </p:cNvCxnSpPr>
          <p:nvPr/>
        </p:nvCxnSpPr>
        <p:spPr>
          <a:xfrm flipH="1">
            <a:off x="5643774" y="1429918"/>
            <a:ext cx="3000363" cy="65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81D86E2-9072-892F-EA62-FE96626410C3}"/>
              </a:ext>
            </a:extLst>
          </p:cNvPr>
          <p:cNvCxnSpPr>
            <a:cxnSpLocks/>
          </p:cNvCxnSpPr>
          <p:nvPr/>
        </p:nvCxnSpPr>
        <p:spPr>
          <a:xfrm>
            <a:off x="5462786" y="1455664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A13A6C9-7BC0-D37A-FBA6-966485E9BD84}"/>
              </a:ext>
            </a:extLst>
          </p:cNvPr>
          <p:cNvCxnSpPr>
            <a:cxnSpLocks/>
          </p:cNvCxnSpPr>
          <p:nvPr/>
        </p:nvCxnSpPr>
        <p:spPr>
          <a:xfrm>
            <a:off x="4005461" y="1242158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236BC5-2A0D-8875-FF6A-A7559A4AC713}"/>
              </a:ext>
            </a:extLst>
          </p:cNvPr>
          <p:cNvCxnSpPr>
            <a:cxnSpLocks/>
          </p:cNvCxnSpPr>
          <p:nvPr/>
        </p:nvCxnSpPr>
        <p:spPr>
          <a:xfrm>
            <a:off x="4104775" y="1752554"/>
            <a:ext cx="10014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9F2B015-BDA2-04CD-C4AA-086772372B70}"/>
              </a:ext>
            </a:extLst>
          </p:cNvPr>
          <p:cNvCxnSpPr>
            <a:cxnSpLocks/>
          </p:cNvCxnSpPr>
          <p:nvPr/>
        </p:nvCxnSpPr>
        <p:spPr>
          <a:xfrm>
            <a:off x="4226218" y="2282969"/>
            <a:ext cx="10014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9B06079-8B7A-B33C-3DD8-5C80326340FD}"/>
              </a:ext>
            </a:extLst>
          </p:cNvPr>
          <p:cNvCxnSpPr>
            <a:cxnSpLocks/>
          </p:cNvCxnSpPr>
          <p:nvPr/>
        </p:nvCxnSpPr>
        <p:spPr>
          <a:xfrm>
            <a:off x="4005461" y="1882676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37E7938-3548-6B7A-E585-6F1EB73C1F1E}"/>
              </a:ext>
            </a:extLst>
          </p:cNvPr>
          <p:cNvCxnSpPr>
            <a:cxnSpLocks/>
          </p:cNvCxnSpPr>
          <p:nvPr/>
        </p:nvCxnSpPr>
        <p:spPr>
          <a:xfrm>
            <a:off x="4034035" y="2485990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36FC48A-0F8D-90DA-9A89-1B535212B2F6}"/>
              </a:ext>
            </a:extLst>
          </p:cNvPr>
          <p:cNvCxnSpPr>
            <a:cxnSpLocks/>
          </p:cNvCxnSpPr>
          <p:nvPr/>
        </p:nvCxnSpPr>
        <p:spPr>
          <a:xfrm>
            <a:off x="4162623" y="3111644"/>
            <a:ext cx="58745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90B8710-EEF1-4547-D938-0A9966AD0047}"/>
              </a:ext>
            </a:extLst>
          </p:cNvPr>
          <p:cNvCxnSpPr>
            <a:cxnSpLocks/>
          </p:cNvCxnSpPr>
          <p:nvPr/>
        </p:nvCxnSpPr>
        <p:spPr>
          <a:xfrm>
            <a:off x="10272911" y="1139780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58A9286-9490-9CF4-FFC9-95D64D699AC1}"/>
              </a:ext>
            </a:extLst>
          </p:cNvPr>
          <p:cNvCxnSpPr>
            <a:cxnSpLocks/>
          </p:cNvCxnSpPr>
          <p:nvPr/>
        </p:nvCxnSpPr>
        <p:spPr>
          <a:xfrm flipH="1">
            <a:off x="9654980" y="1590638"/>
            <a:ext cx="619124" cy="102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EB1778C-6EA7-0A95-DEE2-178E0ED00AF2}"/>
              </a:ext>
            </a:extLst>
          </p:cNvPr>
          <p:cNvCxnSpPr>
            <a:cxnSpLocks/>
          </p:cNvCxnSpPr>
          <p:nvPr/>
        </p:nvCxnSpPr>
        <p:spPr>
          <a:xfrm flipH="1" flipV="1">
            <a:off x="7351118" y="3963898"/>
            <a:ext cx="2694387" cy="68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FCDCD9-D3D0-FBBC-6D1B-62F41CC8AA6C}"/>
              </a:ext>
            </a:extLst>
          </p:cNvPr>
          <p:cNvCxnSpPr>
            <a:cxnSpLocks/>
          </p:cNvCxnSpPr>
          <p:nvPr/>
        </p:nvCxnSpPr>
        <p:spPr>
          <a:xfrm>
            <a:off x="10199093" y="3238138"/>
            <a:ext cx="0" cy="661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1BCB7C65-BD55-32F2-4443-5A775A838F0C}"/>
              </a:ext>
            </a:extLst>
          </p:cNvPr>
          <p:cNvSpPr/>
          <p:nvPr/>
        </p:nvSpPr>
        <p:spPr>
          <a:xfrm rot="5400000">
            <a:off x="9622532" y="4384719"/>
            <a:ext cx="242268" cy="1441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C4F14241-8A9A-1FAB-5ED3-8B0045CB37B8}"/>
              </a:ext>
            </a:extLst>
          </p:cNvPr>
          <p:cNvSpPr/>
          <p:nvPr/>
        </p:nvSpPr>
        <p:spPr>
          <a:xfrm rot="16200000">
            <a:off x="4374831" y="4380844"/>
            <a:ext cx="242268" cy="1441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2C7E0DD-EF3A-A406-2FF6-F1955C1563B1}"/>
              </a:ext>
            </a:extLst>
          </p:cNvPr>
          <p:cNvCxnSpPr>
            <a:cxnSpLocks/>
          </p:cNvCxnSpPr>
          <p:nvPr/>
        </p:nvCxnSpPr>
        <p:spPr>
          <a:xfrm>
            <a:off x="10201474" y="4121937"/>
            <a:ext cx="0" cy="661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E093DB3-883F-9E60-2890-F51582CF23D7}"/>
              </a:ext>
            </a:extLst>
          </p:cNvPr>
          <p:cNvCxnSpPr>
            <a:cxnSpLocks/>
          </p:cNvCxnSpPr>
          <p:nvPr/>
        </p:nvCxnSpPr>
        <p:spPr>
          <a:xfrm>
            <a:off x="4160244" y="4853135"/>
            <a:ext cx="58745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93A9659-87A1-D090-714D-21F747D772B3}"/>
              </a:ext>
            </a:extLst>
          </p:cNvPr>
          <p:cNvCxnSpPr>
            <a:cxnSpLocks/>
          </p:cNvCxnSpPr>
          <p:nvPr/>
        </p:nvCxnSpPr>
        <p:spPr>
          <a:xfrm>
            <a:off x="10199093" y="4981874"/>
            <a:ext cx="0" cy="661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6A75CC6-286E-31F4-6F43-8C7060F6BF2C}"/>
              </a:ext>
            </a:extLst>
          </p:cNvPr>
          <p:cNvCxnSpPr>
            <a:cxnSpLocks/>
          </p:cNvCxnSpPr>
          <p:nvPr/>
        </p:nvCxnSpPr>
        <p:spPr>
          <a:xfrm>
            <a:off x="4103088" y="5756345"/>
            <a:ext cx="58745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A3CF6C8-646F-3056-0042-CEB542C5BA85}"/>
              </a:ext>
            </a:extLst>
          </p:cNvPr>
          <p:cNvCxnSpPr>
            <a:cxnSpLocks/>
          </p:cNvCxnSpPr>
          <p:nvPr/>
        </p:nvCxnSpPr>
        <p:spPr>
          <a:xfrm>
            <a:off x="8846542" y="5058741"/>
            <a:ext cx="0" cy="4688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22984BA-7377-0615-514D-84DB87DDC4EF}"/>
              </a:ext>
            </a:extLst>
          </p:cNvPr>
          <p:cNvCxnSpPr>
            <a:cxnSpLocks/>
          </p:cNvCxnSpPr>
          <p:nvPr/>
        </p:nvCxnSpPr>
        <p:spPr>
          <a:xfrm>
            <a:off x="7717224" y="5527594"/>
            <a:ext cx="10014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40C842-798A-FA46-7B55-73E8D0513834}"/>
              </a:ext>
            </a:extLst>
          </p:cNvPr>
          <p:cNvCxnSpPr>
            <a:cxnSpLocks/>
          </p:cNvCxnSpPr>
          <p:nvPr/>
        </p:nvCxnSpPr>
        <p:spPr>
          <a:xfrm>
            <a:off x="9769859" y="5789142"/>
            <a:ext cx="14896" cy="2893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771BCD4-16A5-CB96-B1DC-F9C8DB3BA796}"/>
              </a:ext>
            </a:extLst>
          </p:cNvPr>
          <p:cNvCxnSpPr>
            <a:cxnSpLocks/>
          </p:cNvCxnSpPr>
          <p:nvPr/>
        </p:nvCxnSpPr>
        <p:spPr>
          <a:xfrm>
            <a:off x="8814312" y="6200729"/>
            <a:ext cx="10014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54AC750-2241-4B4A-CAE7-B6F0A73D40CB}"/>
              </a:ext>
            </a:extLst>
          </p:cNvPr>
          <p:cNvCxnSpPr>
            <a:cxnSpLocks/>
          </p:cNvCxnSpPr>
          <p:nvPr/>
        </p:nvCxnSpPr>
        <p:spPr>
          <a:xfrm>
            <a:off x="4329310" y="3490780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297255ED-0DE5-5EA2-401F-852E46EE9A86}"/>
              </a:ext>
            </a:extLst>
          </p:cNvPr>
          <p:cNvCxnSpPr>
            <a:cxnSpLocks/>
          </p:cNvCxnSpPr>
          <p:nvPr/>
        </p:nvCxnSpPr>
        <p:spPr>
          <a:xfrm flipV="1">
            <a:off x="4349548" y="3846849"/>
            <a:ext cx="507210" cy="50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172C03C-8173-0231-95FA-6A902F5A9927}"/>
              </a:ext>
            </a:extLst>
          </p:cNvPr>
          <p:cNvCxnSpPr>
            <a:cxnSpLocks/>
          </p:cNvCxnSpPr>
          <p:nvPr/>
        </p:nvCxnSpPr>
        <p:spPr>
          <a:xfrm flipV="1">
            <a:off x="7639190" y="3199586"/>
            <a:ext cx="507210" cy="50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9BC0CF6-5935-FD01-333E-7057C53FE127}"/>
              </a:ext>
            </a:extLst>
          </p:cNvPr>
          <p:cNvCxnSpPr>
            <a:cxnSpLocks/>
          </p:cNvCxnSpPr>
          <p:nvPr/>
        </p:nvCxnSpPr>
        <p:spPr>
          <a:xfrm>
            <a:off x="7639190" y="3189099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CD241E3-F13C-4DE2-4B96-85CC5EBD4275}"/>
              </a:ext>
            </a:extLst>
          </p:cNvPr>
          <p:cNvSpPr txBox="1"/>
          <p:nvPr/>
        </p:nvSpPr>
        <p:spPr>
          <a:xfrm>
            <a:off x="5625699" y="79453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1210px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46D53AF-CDB1-0F46-EF05-13E534DD6C09}"/>
              </a:ext>
            </a:extLst>
          </p:cNvPr>
          <p:cNvSpPr txBox="1"/>
          <p:nvPr/>
        </p:nvSpPr>
        <p:spPr>
          <a:xfrm>
            <a:off x="2884996" y="327105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1400px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F12979-7885-4304-8D57-AE2C7D4EA697}"/>
              </a:ext>
            </a:extLst>
          </p:cNvPr>
          <p:cNvSpPr txBox="1"/>
          <p:nvPr/>
        </p:nvSpPr>
        <p:spPr>
          <a:xfrm>
            <a:off x="3580409" y="131960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80px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2AACE1F-EC15-BAD1-FF31-3F41E3EC283C}"/>
              </a:ext>
            </a:extLst>
          </p:cNvPr>
          <p:cNvSpPr txBox="1"/>
          <p:nvPr/>
        </p:nvSpPr>
        <p:spPr>
          <a:xfrm>
            <a:off x="4351936" y="159589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120px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4EDE4C0-9B0C-0A85-1E14-B3975E11803A}"/>
              </a:ext>
            </a:extLst>
          </p:cNvPr>
          <p:cNvSpPr txBox="1"/>
          <p:nvPr/>
        </p:nvSpPr>
        <p:spPr>
          <a:xfrm>
            <a:off x="6759378" y="1177305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450px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A274353-C010-4209-2CE0-3182D89AE67C}"/>
              </a:ext>
            </a:extLst>
          </p:cNvPr>
          <p:cNvSpPr txBox="1"/>
          <p:nvPr/>
        </p:nvSpPr>
        <p:spPr>
          <a:xfrm>
            <a:off x="5138939" y="1530670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40px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D622CD7-6866-9FC1-5EBF-0A399727F8A2}"/>
              </a:ext>
            </a:extLst>
          </p:cNvPr>
          <p:cNvSpPr txBox="1"/>
          <p:nvPr/>
        </p:nvSpPr>
        <p:spPr>
          <a:xfrm>
            <a:off x="9740703" y="163507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72px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E3E67CB-5B09-16F6-969D-B5C19A8B7FBF}"/>
              </a:ext>
            </a:extLst>
          </p:cNvPr>
          <p:cNvSpPr txBox="1"/>
          <p:nvPr/>
        </p:nvSpPr>
        <p:spPr>
          <a:xfrm>
            <a:off x="10293153" y="1253671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30px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F2DC3A5-BCCC-AE6B-4DFF-F980CC593E42}"/>
              </a:ext>
            </a:extLst>
          </p:cNvPr>
          <p:cNvSpPr txBox="1"/>
          <p:nvPr/>
        </p:nvSpPr>
        <p:spPr>
          <a:xfrm>
            <a:off x="3530898" y="1919644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193527-20F4-4A56-B558-F5D399CB82AE}"/>
              </a:ext>
            </a:extLst>
          </p:cNvPr>
          <p:cNvSpPr txBox="1"/>
          <p:nvPr/>
        </p:nvSpPr>
        <p:spPr>
          <a:xfrm>
            <a:off x="4356001" y="2118708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130px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0A96983-0FC0-ED2E-B648-6047CC0F5C60}"/>
              </a:ext>
            </a:extLst>
          </p:cNvPr>
          <p:cNvSpPr txBox="1"/>
          <p:nvPr/>
        </p:nvSpPr>
        <p:spPr>
          <a:xfrm>
            <a:off x="3526629" y="2549282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300px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71650FA-038B-F160-2911-5F0804C97813}"/>
              </a:ext>
            </a:extLst>
          </p:cNvPr>
          <p:cNvSpPr txBox="1"/>
          <p:nvPr/>
        </p:nvSpPr>
        <p:spPr>
          <a:xfrm>
            <a:off x="6580785" y="2978611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950px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95DA494-15E3-8029-82F7-0D55E16D6FDB}"/>
              </a:ext>
            </a:extLst>
          </p:cNvPr>
          <p:cNvSpPr txBox="1"/>
          <p:nvPr/>
        </p:nvSpPr>
        <p:spPr>
          <a:xfrm>
            <a:off x="7639190" y="298776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90px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44EA6D8-AFAD-ACB6-F425-A13F384D8E4A}"/>
              </a:ext>
            </a:extLst>
          </p:cNvPr>
          <p:cNvSpPr txBox="1"/>
          <p:nvPr/>
        </p:nvSpPr>
        <p:spPr>
          <a:xfrm>
            <a:off x="7209465" y="3272955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30px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3C0648E-70A6-37AF-676F-C06871EBDACD}"/>
              </a:ext>
            </a:extLst>
          </p:cNvPr>
          <p:cNvSpPr txBox="1"/>
          <p:nvPr/>
        </p:nvSpPr>
        <p:spPr>
          <a:xfrm>
            <a:off x="4378070" y="3807687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120px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214A9AD-5107-39F5-CBE6-2E56C8FE5291}"/>
              </a:ext>
            </a:extLst>
          </p:cNvPr>
          <p:cNvSpPr txBox="1"/>
          <p:nvPr/>
        </p:nvSpPr>
        <p:spPr>
          <a:xfrm>
            <a:off x="3698904" y="3540840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115px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C7EB533-CE3A-52E8-2B05-33D0E8859908}"/>
              </a:ext>
            </a:extLst>
          </p:cNvPr>
          <p:cNvSpPr txBox="1"/>
          <p:nvPr/>
        </p:nvSpPr>
        <p:spPr>
          <a:xfrm>
            <a:off x="10274101" y="3452192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280px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489F710-E253-D240-ADD0-A2510CBA3E30}"/>
              </a:ext>
            </a:extLst>
          </p:cNvPr>
          <p:cNvSpPr txBox="1"/>
          <p:nvPr/>
        </p:nvSpPr>
        <p:spPr>
          <a:xfrm>
            <a:off x="8495309" y="3863185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470px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B04E852-DF01-D523-0BDB-624A73C853F6}"/>
              </a:ext>
            </a:extLst>
          </p:cNvPr>
          <p:cNvSpPr txBox="1"/>
          <p:nvPr/>
        </p:nvSpPr>
        <p:spPr>
          <a:xfrm>
            <a:off x="6691507" y="4719178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950px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6EDB2C8-F027-54B7-3AD6-59AB4C411643}"/>
              </a:ext>
            </a:extLst>
          </p:cNvPr>
          <p:cNvSpPr txBox="1"/>
          <p:nvPr/>
        </p:nvSpPr>
        <p:spPr>
          <a:xfrm>
            <a:off x="10293153" y="4299946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300px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3326821-0344-12CD-0A11-E674531B600A}"/>
              </a:ext>
            </a:extLst>
          </p:cNvPr>
          <p:cNvSpPr txBox="1"/>
          <p:nvPr/>
        </p:nvSpPr>
        <p:spPr>
          <a:xfrm>
            <a:off x="10321139" y="5178460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300px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115A40B-3BEB-7401-3C42-D363FF7706EB}"/>
              </a:ext>
            </a:extLst>
          </p:cNvPr>
          <p:cNvSpPr txBox="1"/>
          <p:nvPr/>
        </p:nvSpPr>
        <p:spPr>
          <a:xfrm>
            <a:off x="7336830" y="5607291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950px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140E40A-EAD5-D64E-6CBE-FAF3A14C76AA}"/>
              </a:ext>
            </a:extLst>
          </p:cNvPr>
          <p:cNvSpPr txBox="1"/>
          <p:nvPr/>
        </p:nvSpPr>
        <p:spPr>
          <a:xfrm>
            <a:off x="7955953" y="5397232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190px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6CED49-2789-CD38-9759-676322B8A696}"/>
              </a:ext>
            </a:extLst>
          </p:cNvPr>
          <p:cNvSpPr txBox="1"/>
          <p:nvPr/>
        </p:nvSpPr>
        <p:spPr>
          <a:xfrm>
            <a:off x="8835223" y="5359464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120px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E662B30-FFA7-C363-F917-0D82C6662CB7}"/>
              </a:ext>
            </a:extLst>
          </p:cNvPr>
          <p:cNvSpPr txBox="1"/>
          <p:nvPr/>
        </p:nvSpPr>
        <p:spPr>
          <a:xfrm>
            <a:off x="8919171" y="6205015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D3A3378-BDB5-D58D-AB1A-5EEA8D69B86B}"/>
              </a:ext>
            </a:extLst>
          </p:cNvPr>
          <p:cNvSpPr txBox="1"/>
          <p:nvPr/>
        </p:nvSpPr>
        <p:spPr>
          <a:xfrm>
            <a:off x="9712127" y="5833740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15px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66E04B5-BC15-AAC3-FCC2-E0E0292B68E8}"/>
              </a:ext>
            </a:extLst>
          </p:cNvPr>
          <p:cNvSpPr txBox="1"/>
          <p:nvPr/>
        </p:nvSpPr>
        <p:spPr>
          <a:xfrm>
            <a:off x="527049" y="1738919"/>
            <a:ext cx="232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Main page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71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0E944D-0D36-318D-D9AD-F23B3F7F98A9}"/>
              </a:ext>
            </a:extLst>
          </p:cNvPr>
          <p:cNvSpPr/>
          <p:nvPr/>
        </p:nvSpPr>
        <p:spPr>
          <a:xfrm>
            <a:off x="3865576" y="6138533"/>
            <a:ext cx="6500204" cy="2221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B621D07-7A34-E089-9C2E-7BEFA032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078D28-5C39-4259-24AF-3924012F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0BAD2-70FC-D1AD-4372-336EB8A8BEBC}"/>
              </a:ext>
            </a:extLst>
          </p:cNvPr>
          <p:cNvSpPr txBox="1"/>
          <p:nvPr/>
        </p:nvSpPr>
        <p:spPr>
          <a:xfrm>
            <a:off x="542924" y="794539"/>
            <a:ext cx="1600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와이어 프레임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6F3EE0-EB10-AC2A-FAFC-9CCDF1A93DE0}"/>
              </a:ext>
            </a:extLst>
          </p:cNvPr>
          <p:cNvSpPr/>
          <p:nvPr/>
        </p:nvSpPr>
        <p:spPr>
          <a:xfrm>
            <a:off x="3850680" y="1174674"/>
            <a:ext cx="6515100" cy="5183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E2F6F-3BAF-FE2F-F4EB-717250F2E65E}"/>
              </a:ext>
            </a:extLst>
          </p:cNvPr>
          <p:cNvSpPr/>
          <p:nvPr/>
        </p:nvSpPr>
        <p:spPr>
          <a:xfrm>
            <a:off x="4129287" y="1273102"/>
            <a:ext cx="981075" cy="365125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7A5CB6-C57F-4D96-CE37-3BA57EA0D205}"/>
              </a:ext>
            </a:extLst>
          </p:cNvPr>
          <p:cNvSpPr/>
          <p:nvPr/>
        </p:nvSpPr>
        <p:spPr>
          <a:xfrm>
            <a:off x="5624712" y="1567594"/>
            <a:ext cx="3048000" cy="182563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C390A8-6951-8562-5932-13AF2B7E2DC7}"/>
              </a:ext>
            </a:extLst>
          </p:cNvPr>
          <p:cNvSpPr/>
          <p:nvPr/>
        </p:nvSpPr>
        <p:spPr>
          <a:xfrm>
            <a:off x="8753674" y="1273102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4E119B-4377-48A9-FD7D-CE2CFAA5CB12}"/>
              </a:ext>
            </a:extLst>
          </p:cNvPr>
          <p:cNvSpPr/>
          <p:nvPr/>
        </p:nvSpPr>
        <p:spPr>
          <a:xfrm>
            <a:off x="9268024" y="1276284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5D78E3-9996-4969-7F04-920CD364F759}"/>
              </a:ext>
            </a:extLst>
          </p:cNvPr>
          <p:cNvSpPr/>
          <p:nvPr/>
        </p:nvSpPr>
        <p:spPr>
          <a:xfrm>
            <a:off x="9794281" y="1273102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EFB3B2-2B58-F593-884E-6F3D8910A3AA}"/>
              </a:ext>
            </a:extLst>
          </p:cNvPr>
          <p:cNvSpPr/>
          <p:nvPr/>
        </p:nvSpPr>
        <p:spPr>
          <a:xfrm>
            <a:off x="4162624" y="1960516"/>
            <a:ext cx="1046354" cy="20033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8A11C-3CD1-326C-4360-9F2701477F0D}"/>
              </a:ext>
            </a:extLst>
          </p:cNvPr>
          <p:cNvSpPr/>
          <p:nvPr/>
        </p:nvSpPr>
        <p:spPr>
          <a:xfrm>
            <a:off x="5396110" y="1960514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524F63-3650-7FA8-F707-17460711FC16}"/>
              </a:ext>
            </a:extLst>
          </p:cNvPr>
          <p:cNvSpPr/>
          <p:nvPr/>
        </p:nvSpPr>
        <p:spPr>
          <a:xfrm>
            <a:off x="6629596" y="1960514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05CE2B-5762-FF9F-F803-B66331078775}"/>
              </a:ext>
            </a:extLst>
          </p:cNvPr>
          <p:cNvSpPr/>
          <p:nvPr/>
        </p:nvSpPr>
        <p:spPr>
          <a:xfrm>
            <a:off x="7822604" y="1960514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53AF6-5569-7ABF-527C-12E0EA391714}"/>
              </a:ext>
            </a:extLst>
          </p:cNvPr>
          <p:cNvSpPr/>
          <p:nvPr/>
        </p:nvSpPr>
        <p:spPr>
          <a:xfrm>
            <a:off x="9015612" y="1960514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0D75CB-387B-1780-312D-D4EE92F4E1ED}"/>
              </a:ext>
            </a:extLst>
          </p:cNvPr>
          <p:cNvSpPr/>
          <p:nvPr/>
        </p:nvSpPr>
        <p:spPr>
          <a:xfrm>
            <a:off x="4170955" y="2477145"/>
            <a:ext cx="5578079" cy="1881514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1290EE-872C-80FE-5D20-F9EE0DF2D773}"/>
              </a:ext>
            </a:extLst>
          </p:cNvPr>
          <p:cNvSpPr/>
          <p:nvPr/>
        </p:nvSpPr>
        <p:spPr>
          <a:xfrm>
            <a:off x="4162623" y="4514279"/>
            <a:ext cx="5578079" cy="96482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58AD0-CAA3-131C-DCD2-50115F9B49A2}"/>
              </a:ext>
            </a:extLst>
          </p:cNvPr>
          <p:cNvSpPr/>
          <p:nvPr/>
        </p:nvSpPr>
        <p:spPr>
          <a:xfrm>
            <a:off x="6427189" y="2619941"/>
            <a:ext cx="1395415" cy="273394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4E6A1C-D3A0-806E-F607-E8CF25A91570}"/>
              </a:ext>
            </a:extLst>
          </p:cNvPr>
          <p:cNvSpPr/>
          <p:nvPr/>
        </p:nvSpPr>
        <p:spPr>
          <a:xfrm>
            <a:off x="4488849" y="3077768"/>
            <a:ext cx="4969474" cy="114192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433601-2F24-BD59-50AD-8E5F0F2E8484}"/>
              </a:ext>
            </a:extLst>
          </p:cNvPr>
          <p:cNvGrpSpPr/>
          <p:nvPr/>
        </p:nvGrpSpPr>
        <p:grpSpPr>
          <a:xfrm>
            <a:off x="4518620" y="5091107"/>
            <a:ext cx="4939705" cy="293859"/>
            <a:chOff x="4518620" y="5091108"/>
            <a:chExt cx="2268145" cy="26752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DC267E3-9548-75DB-73FC-8682ED7AA3B3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46" y="5091108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D557950-8AFA-B165-846B-980A6FB22D53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45" y="5176145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D9FBB2B-075F-0952-B31D-CBC96FD9B775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45" y="5261002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1D78B7E-0F35-5575-3F96-FD3D608D4EEF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20" y="5358632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F757A5-8C67-0251-F9A6-AB15F3150528}"/>
              </a:ext>
            </a:extLst>
          </p:cNvPr>
          <p:cNvSpPr/>
          <p:nvPr/>
        </p:nvSpPr>
        <p:spPr>
          <a:xfrm>
            <a:off x="4528146" y="4662471"/>
            <a:ext cx="1354933" cy="291007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5F36E4-6278-100D-EC55-D1806B3B54A7}"/>
              </a:ext>
            </a:extLst>
          </p:cNvPr>
          <p:cNvSpPr/>
          <p:nvPr/>
        </p:nvSpPr>
        <p:spPr>
          <a:xfrm>
            <a:off x="6224783" y="4657558"/>
            <a:ext cx="1426371" cy="297816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6CA240-9194-8E31-FA43-12DD71C820EC}"/>
              </a:ext>
            </a:extLst>
          </p:cNvPr>
          <p:cNvSpPr/>
          <p:nvPr/>
        </p:nvSpPr>
        <p:spPr>
          <a:xfrm>
            <a:off x="7919133" y="4672900"/>
            <a:ext cx="1539192" cy="267443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06CB56-196C-C2C4-2432-ECE803C6F589}"/>
              </a:ext>
            </a:extLst>
          </p:cNvPr>
          <p:cNvSpPr/>
          <p:nvPr/>
        </p:nvSpPr>
        <p:spPr>
          <a:xfrm>
            <a:off x="4162623" y="587490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B4D6F89-1048-7A0C-E485-8E17078B05BC}"/>
              </a:ext>
            </a:extLst>
          </p:cNvPr>
          <p:cNvSpPr/>
          <p:nvPr/>
        </p:nvSpPr>
        <p:spPr>
          <a:xfrm>
            <a:off x="5110362" y="587490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752B62F-B15D-81D4-A5BA-0944119FFBEF}"/>
              </a:ext>
            </a:extLst>
          </p:cNvPr>
          <p:cNvSpPr/>
          <p:nvPr/>
        </p:nvSpPr>
        <p:spPr>
          <a:xfrm>
            <a:off x="6068815" y="586660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7EEBD6F-087E-2A24-07A6-4A1ADCE8770D}"/>
              </a:ext>
            </a:extLst>
          </p:cNvPr>
          <p:cNvSpPr/>
          <p:nvPr/>
        </p:nvSpPr>
        <p:spPr>
          <a:xfrm>
            <a:off x="7001663" y="587490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95A2DC-AAD4-AD1A-A87B-83267FFF4435}"/>
              </a:ext>
            </a:extLst>
          </p:cNvPr>
          <p:cNvSpPr/>
          <p:nvPr/>
        </p:nvSpPr>
        <p:spPr>
          <a:xfrm>
            <a:off x="7948810" y="586660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0C85F59-8EB2-492E-1DEF-1A979522BE98}"/>
              </a:ext>
            </a:extLst>
          </p:cNvPr>
          <p:cNvSpPr/>
          <p:nvPr/>
        </p:nvSpPr>
        <p:spPr>
          <a:xfrm>
            <a:off x="8907263" y="586660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CA939B3-9A8D-FF39-AD01-9ABA390FDF64}"/>
              </a:ext>
            </a:extLst>
          </p:cNvPr>
          <p:cNvCxnSpPr>
            <a:cxnSpLocks/>
          </p:cNvCxnSpPr>
          <p:nvPr/>
        </p:nvCxnSpPr>
        <p:spPr>
          <a:xfrm>
            <a:off x="4234062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9B5145D-8001-3AED-9D95-5C1359153425}"/>
              </a:ext>
            </a:extLst>
          </p:cNvPr>
          <p:cNvCxnSpPr>
            <a:cxnSpLocks/>
          </p:cNvCxnSpPr>
          <p:nvPr/>
        </p:nvCxnSpPr>
        <p:spPr>
          <a:xfrm>
            <a:off x="5110362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BF0EB7E-87CC-9260-90D8-4A0F664F0634}"/>
              </a:ext>
            </a:extLst>
          </p:cNvPr>
          <p:cNvCxnSpPr>
            <a:cxnSpLocks/>
          </p:cNvCxnSpPr>
          <p:nvPr/>
        </p:nvCxnSpPr>
        <p:spPr>
          <a:xfrm>
            <a:off x="5883079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2B1CA24-7DFC-A5D5-2BB6-FC393E32561A}"/>
              </a:ext>
            </a:extLst>
          </p:cNvPr>
          <p:cNvCxnSpPr>
            <a:cxnSpLocks/>
          </p:cNvCxnSpPr>
          <p:nvPr/>
        </p:nvCxnSpPr>
        <p:spPr>
          <a:xfrm>
            <a:off x="6664123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DFC99FA-BF93-C1A4-538F-74FBBC863284}"/>
              </a:ext>
            </a:extLst>
          </p:cNvPr>
          <p:cNvCxnSpPr>
            <a:cxnSpLocks/>
          </p:cNvCxnSpPr>
          <p:nvPr/>
        </p:nvCxnSpPr>
        <p:spPr>
          <a:xfrm>
            <a:off x="7423140" y="6202286"/>
            <a:ext cx="58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B80157D-8E12-E66D-FABB-030069BA91F7}"/>
              </a:ext>
            </a:extLst>
          </p:cNvPr>
          <p:cNvCxnSpPr/>
          <p:nvPr/>
        </p:nvCxnSpPr>
        <p:spPr>
          <a:xfrm>
            <a:off x="3576837" y="1174674"/>
            <a:ext cx="0" cy="51831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5F1B2D0-2330-4DF0-1BE1-FA8E27E509F1}"/>
              </a:ext>
            </a:extLst>
          </p:cNvPr>
          <p:cNvCxnSpPr>
            <a:cxnSpLocks/>
          </p:cNvCxnSpPr>
          <p:nvPr/>
        </p:nvCxnSpPr>
        <p:spPr>
          <a:xfrm flipH="1" flipV="1">
            <a:off x="3778051" y="936973"/>
            <a:ext cx="6660357" cy="218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2A1A361-41DA-6C62-63F3-795AC880781C}"/>
              </a:ext>
            </a:extLst>
          </p:cNvPr>
          <p:cNvCxnSpPr>
            <a:cxnSpLocks/>
          </p:cNvCxnSpPr>
          <p:nvPr/>
        </p:nvCxnSpPr>
        <p:spPr>
          <a:xfrm flipH="1">
            <a:off x="5643774" y="1429918"/>
            <a:ext cx="3000363" cy="65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81D86E2-9072-892F-EA62-FE96626410C3}"/>
              </a:ext>
            </a:extLst>
          </p:cNvPr>
          <p:cNvCxnSpPr>
            <a:cxnSpLocks/>
          </p:cNvCxnSpPr>
          <p:nvPr/>
        </p:nvCxnSpPr>
        <p:spPr>
          <a:xfrm>
            <a:off x="5462786" y="1455664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A13A6C9-7BC0-D37A-FBA6-966485E9BD84}"/>
              </a:ext>
            </a:extLst>
          </p:cNvPr>
          <p:cNvCxnSpPr>
            <a:cxnSpLocks/>
          </p:cNvCxnSpPr>
          <p:nvPr/>
        </p:nvCxnSpPr>
        <p:spPr>
          <a:xfrm>
            <a:off x="4005461" y="1242158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236BC5-2A0D-8875-FF6A-A7559A4AC713}"/>
              </a:ext>
            </a:extLst>
          </p:cNvPr>
          <p:cNvCxnSpPr>
            <a:cxnSpLocks/>
          </p:cNvCxnSpPr>
          <p:nvPr/>
        </p:nvCxnSpPr>
        <p:spPr>
          <a:xfrm>
            <a:off x="4104775" y="1752554"/>
            <a:ext cx="10014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59F2B015-BDA2-04CD-C4AA-086772372B70}"/>
              </a:ext>
            </a:extLst>
          </p:cNvPr>
          <p:cNvCxnSpPr>
            <a:cxnSpLocks/>
          </p:cNvCxnSpPr>
          <p:nvPr/>
        </p:nvCxnSpPr>
        <p:spPr>
          <a:xfrm>
            <a:off x="4226218" y="2282969"/>
            <a:ext cx="10014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9B06079-8B7A-B33C-3DD8-5C80326340FD}"/>
              </a:ext>
            </a:extLst>
          </p:cNvPr>
          <p:cNvCxnSpPr>
            <a:cxnSpLocks/>
          </p:cNvCxnSpPr>
          <p:nvPr/>
        </p:nvCxnSpPr>
        <p:spPr>
          <a:xfrm>
            <a:off x="4005461" y="1882676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90B8710-EEF1-4547-D938-0A9966AD0047}"/>
              </a:ext>
            </a:extLst>
          </p:cNvPr>
          <p:cNvCxnSpPr>
            <a:cxnSpLocks/>
          </p:cNvCxnSpPr>
          <p:nvPr/>
        </p:nvCxnSpPr>
        <p:spPr>
          <a:xfrm>
            <a:off x="10272911" y="1139780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58A9286-9490-9CF4-FFC9-95D64D699AC1}"/>
              </a:ext>
            </a:extLst>
          </p:cNvPr>
          <p:cNvCxnSpPr>
            <a:cxnSpLocks/>
          </p:cNvCxnSpPr>
          <p:nvPr/>
        </p:nvCxnSpPr>
        <p:spPr>
          <a:xfrm flipH="1">
            <a:off x="9654980" y="1590638"/>
            <a:ext cx="619124" cy="102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EB1778C-6EA7-0A95-DEE2-178E0ED00AF2}"/>
              </a:ext>
            </a:extLst>
          </p:cNvPr>
          <p:cNvCxnSpPr>
            <a:cxnSpLocks/>
          </p:cNvCxnSpPr>
          <p:nvPr/>
        </p:nvCxnSpPr>
        <p:spPr>
          <a:xfrm flipH="1">
            <a:off x="4162623" y="5629871"/>
            <a:ext cx="55780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FCDCD9-D3D0-FBBC-6D1B-62F41CC8AA6C}"/>
              </a:ext>
            </a:extLst>
          </p:cNvPr>
          <p:cNvCxnSpPr>
            <a:cxnSpLocks/>
          </p:cNvCxnSpPr>
          <p:nvPr/>
        </p:nvCxnSpPr>
        <p:spPr>
          <a:xfrm>
            <a:off x="9964542" y="4723039"/>
            <a:ext cx="0" cy="661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40C842-798A-FA46-7B55-73E8D0513834}"/>
              </a:ext>
            </a:extLst>
          </p:cNvPr>
          <p:cNvCxnSpPr>
            <a:cxnSpLocks/>
          </p:cNvCxnSpPr>
          <p:nvPr/>
        </p:nvCxnSpPr>
        <p:spPr>
          <a:xfrm>
            <a:off x="9769859" y="5789142"/>
            <a:ext cx="14896" cy="2893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771BCD4-16A5-CB96-B1DC-F9C8DB3BA796}"/>
              </a:ext>
            </a:extLst>
          </p:cNvPr>
          <p:cNvCxnSpPr>
            <a:cxnSpLocks/>
          </p:cNvCxnSpPr>
          <p:nvPr/>
        </p:nvCxnSpPr>
        <p:spPr>
          <a:xfrm>
            <a:off x="8814312" y="6200729"/>
            <a:ext cx="10014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172C03C-8173-0231-95FA-6A902F5A9927}"/>
              </a:ext>
            </a:extLst>
          </p:cNvPr>
          <p:cNvCxnSpPr>
            <a:cxnSpLocks/>
          </p:cNvCxnSpPr>
          <p:nvPr/>
        </p:nvCxnSpPr>
        <p:spPr>
          <a:xfrm flipV="1">
            <a:off x="4539362" y="4567344"/>
            <a:ext cx="1343717" cy="15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9BC0CF6-5935-FD01-333E-7057C53FE127}"/>
              </a:ext>
            </a:extLst>
          </p:cNvPr>
          <p:cNvCxnSpPr>
            <a:cxnSpLocks/>
          </p:cNvCxnSpPr>
          <p:nvPr/>
        </p:nvCxnSpPr>
        <p:spPr>
          <a:xfrm>
            <a:off x="4369114" y="4592538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CD241E3-F13C-4DE2-4B96-85CC5EBD4275}"/>
              </a:ext>
            </a:extLst>
          </p:cNvPr>
          <p:cNvSpPr txBox="1"/>
          <p:nvPr/>
        </p:nvSpPr>
        <p:spPr>
          <a:xfrm>
            <a:off x="5625699" y="79453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1210px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46D53AF-CDB1-0F46-EF05-13E534DD6C09}"/>
              </a:ext>
            </a:extLst>
          </p:cNvPr>
          <p:cNvSpPr txBox="1"/>
          <p:nvPr/>
        </p:nvSpPr>
        <p:spPr>
          <a:xfrm>
            <a:off x="2884996" y="327105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1400px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F12979-7885-4304-8D57-AE2C7D4EA697}"/>
              </a:ext>
            </a:extLst>
          </p:cNvPr>
          <p:cNvSpPr txBox="1"/>
          <p:nvPr/>
        </p:nvSpPr>
        <p:spPr>
          <a:xfrm>
            <a:off x="3580409" y="131960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80px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2AACE1F-EC15-BAD1-FF31-3F41E3EC283C}"/>
              </a:ext>
            </a:extLst>
          </p:cNvPr>
          <p:cNvSpPr txBox="1"/>
          <p:nvPr/>
        </p:nvSpPr>
        <p:spPr>
          <a:xfrm>
            <a:off x="4351936" y="159589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120px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4EDE4C0-9B0C-0A85-1E14-B3975E11803A}"/>
              </a:ext>
            </a:extLst>
          </p:cNvPr>
          <p:cNvSpPr txBox="1"/>
          <p:nvPr/>
        </p:nvSpPr>
        <p:spPr>
          <a:xfrm>
            <a:off x="6759378" y="1177305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450px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A274353-C010-4209-2CE0-3182D89AE67C}"/>
              </a:ext>
            </a:extLst>
          </p:cNvPr>
          <p:cNvSpPr txBox="1"/>
          <p:nvPr/>
        </p:nvSpPr>
        <p:spPr>
          <a:xfrm>
            <a:off x="5138939" y="1530670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40px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D622CD7-6866-9FC1-5EBF-0A399727F8A2}"/>
              </a:ext>
            </a:extLst>
          </p:cNvPr>
          <p:cNvSpPr txBox="1"/>
          <p:nvPr/>
        </p:nvSpPr>
        <p:spPr>
          <a:xfrm>
            <a:off x="9740703" y="163507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72px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E3E67CB-5B09-16F6-969D-B5C19A8B7FBF}"/>
              </a:ext>
            </a:extLst>
          </p:cNvPr>
          <p:cNvSpPr txBox="1"/>
          <p:nvPr/>
        </p:nvSpPr>
        <p:spPr>
          <a:xfrm>
            <a:off x="10293153" y="1253671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30px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F2DC3A5-BCCC-AE6B-4DFF-F980CC593E42}"/>
              </a:ext>
            </a:extLst>
          </p:cNvPr>
          <p:cNvSpPr txBox="1"/>
          <p:nvPr/>
        </p:nvSpPr>
        <p:spPr>
          <a:xfrm>
            <a:off x="3530898" y="1919644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193527-20F4-4A56-B558-F5D399CB82AE}"/>
              </a:ext>
            </a:extLst>
          </p:cNvPr>
          <p:cNvSpPr txBox="1"/>
          <p:nvPr/>
        </p:nvSpPr>
        <p:spPr>
          <a:xfrm>
            <a:off x="4356001" y="2118708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130px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95DA494-15E3-8029-82F7-0D55E16D6FDB}"/>
              </a:ext>
            </a:extLst>
          </p:cNvPr>
          <p:cNvSpPr txBox="1"/>
          <p:nvPr/>
        </p:nvSpPr>
        <p:spPr>
          <a:xfrm>
            <a:off x="4927007" y="4207189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150px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44EA6D8-AFAD-ACB6-F425-A13F384D8E4A}"/>
              </a:ext>
            </a:extLst>
          </p:cNvPr>
          <p:cNvSpPr txBox="1"/>
          <p:nvPr/>
        </p:nvSpPr>
        <p:spPr>
          <a:xfrm>
            <a:off x="3741142" y="4663344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90px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C7EB533-CE3A-52E8-2B05-33D0E8859908}"/>
              </a:ext>
            </a:extLst>
          </p:cNvPr>
          <p:cNvSpPr txBox="1"/>
          <p:nvPr/>
        </p:nvSpPr>
        <p:spPr>
          <a:xfrm>
            <a:off x="9972453" y="4881051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280px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489F710-E253-D240-ADD0-A2510CBA3E30}"/>
              </a:ext>
            </a:extLst>
          </p:cNvPr>
          <p:cNvSpPr txBox="1"/>
          <p:nvPr/>
        </p:nvSpPr>
        <p:spPr>
          <a:xfrm>
            <a:off x="6929837" y="5566943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700px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E662B30-FFA7-C363-F917-0D82C6662CB7}"/>
              </a:ext>
            </a:extLst>
          </p:cNvPr>
          <p:cNvSpPr txBox="1"/>
          <p:nvPr/>
        </p:nvSpPr>
        <p:spPr>
          <a:xfrm>
            <a:off x="8919171" y="6205015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D3A3378-BDB5-D58D-AB1A-5EEA8D69B86B}"/>
              </a:ext>
            </a:extLst>
          </p:cNvPr>
          <p:cNvSpPr txBox="1"/>
          <p:nvPr/>
        </p:nvSpPr>
        <p:spPr>
          <a:xfrm>
            <a:off x="9712127" y="5833740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15px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66E04B5-BC15-AAC3-FCC2-E0E0292B68E8}"/>
              </a:ext>
            </a:extLst>
          </p:cNvPr>
          <p:cNvSpPr txBox="1"/>
          <p:nvPr/>
        </p:nvSpPr>
        <p:spPr>
          <a:xfrm>
            <a:off x="527049" y="1738919"/>
            <a:ext cx="232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Sub page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11705D-67D5-6893-FA8A-12334A6CAFB4}"/>
              </a:ext>
            </a:extLst>
          </p:cNvPr>
          <p:cNvGrpSpPr/>
          <p:nvPr/>
        </p:nvGrpSpPr>
        <p:grpSpPr>
          <a:xfrm>
            <a:off x="4518618" y="3658821"/>
            <a:ext cx="4939705" cy="293859"/>
            <a:chOff x="4518620" y="5091108"/>
            <a:chExt cx="2268145" cy="267524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4EE75DD-AC61-6E56-0CA8-A524287FE8FF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46" y="5091108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BF130B5-E171-67AA-2C81-ADDB2FFB6A72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45" y="5176145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494FA71-EAE9-6DED-4180-63AA7096B9D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45" y="5261002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95C344C-C202-E1A6-67DF-4D41F95B0444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20" y="5358632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EF96301-C8BD-852B-4C3D-2B45071CF542}"/>
              </a:ext>
            </a:extLst>
          </p:cNvPr>
          <p:cNvCxnSpPr>
            <a:cxnSpLocks/>
          </p:cNvCxnSpPr>
          <p:nvPr/>
        </p:nvCxnSpPr>
        <p:spPr>
          <a:xfrm flipH="1">
            <a:off x="4162623" y="2391151"/>
            <a:ext cx="55780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7098C96-F8A7-A486-7C71-3741D126DD87}"/>
              </a:ext>
            </a:extLst>
          </p:cNvPr>
          <p:cNvSpPr txBox="1"/>
          <p:nvPr/>
        </p:nvSpPr>
        <p:spPr>
          <a:xfrm>
            <a:off x="6929837" y="2328223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700px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61E2E15-A592-68A5-7768-D3B5A0BF8A7A}"/>
              </a:ext>
            </a:extLst>
          </p:cNvPr>
          <p:cNvCxnSpPr>
            <a:cxnSpLocks/>
          </p:cNvCxnSpPr>
          <p:nvPr/>
        </p:nvCxnSpPr>
        <p:spPr>
          <a:xfrm>
            <a:off x="9928143" y="2477145"/>
            <a:ext cx="0" cy="18815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05F03A6-629F-74F5-7307-4ECED115E64E}"/>
              </a:ext>
            </a:extLst>
          </p:cNvPr>
          <p:cNvSpPr txBox="1"/>
          <p:nvPr/>
        </p:nvSpPr>
        <p:spPr>
          <a:xfrm>
            <a:off x="9936054" y="3329587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580px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BE874FA-82BA-8D0C-9614-59439A6B2ECC}"/>
              </a:ext>
            </a:extLst>
          </p:cNvPr>
          <p:cNvCxnSpPr>
            <a:cxnSpLocks/>
          </p:cNvCxnSpPr>
          <p:nvPr/>
        </p:nvCxnSpPr>
        <p:spPr>
          <a:xfrm>
            <a:off x="6231447" y="2543132"/>
            <a:ext cx="0" cy="427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F2831C1-0870-B236-95F8-CB7737416268}"/>
              </a:ext>
            </a:extLst>
          </p:cNvPr>
          <p:cNvSpPr txBox="1"/>
          <p:nvPr/>
        </p:nvSpPr>
        <p:spPr>
          <a:xfrm>
            <a:off x="5592563" y="2608266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100px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7C4C68-B24D-73FF-EF9F-0054509BBF49}"/>
              </a:ext>
            </a:extLst>
          </p:cNvPr>
          <p:cNvSpPr txBox="1"/>
          <p:nvPr/>
        </p:nvSpPr>
        <p:spPr>
          <a:xfrm>
            <a:off x="6855050" y="2952796"/>
            <a:ext cx="6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Noto Sans Korean Regular" panose="020B0500000000000000"/>
              </a:rPr>
              <a:t>250px</a:t>
            </a:r>
            <a:endParaRPr lang="ko-KR" altLang="en-US" sz="1200" dirty="0">
              <a:ea typeface="Noto Sans Korean Regular" panose="020B0500000000000000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B5039B4-E6EC-029B-B164-5995051DCC52}"/>
              </a:ext>
            </a:extLst>
          </p:cNvPr>
          <p:cNvCxnSpPr>
            <a:cxnSpLocks/>
          </p:cNvCxnSpPr>
          <p:nvPr/>
        </p:nvCxnSpPr>
        <p:spPr>
          <a:xfrm flipV="1">
            <a:off x="6373507" y="2959074"/>
            <a:ext cx="1343717" cy="15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65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80B873C-736A-4909-3200-08892AA4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27B636-D742-345B-7F31-13D9F10C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493F5-2238-FC73-B10B-E2501C7C7130}"/>
              </a:ext>
            </a:extLst>
          </p:cNvPr>
          <p:cNvSpPr txBox="1"/>
          <p:nvPr/>
        </p:nvSpPr>
        <p:spPr>
          <a:xfrm>
            <a:off x="409574" y="699289"/>
            <a:ext cx="1866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스토리 </a:t>
            </a:r>
            <a:endParaRPr lang="en-US" altLang="ko-KR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6FA71-AA9B-F12D-CDB3-94F5C39B0F8A}"/>
              </a:ext>
            </a:extLst>
          </p:cNvPr>
          <p:cNvSpPr txBox="1"/>
          <p:nvPr/>
        </p:nvSpPr>
        <p:spPr>
          <a:xfrm>
            <a:off x="2411412" y="13410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10711-3CA5-D588-9B75-4B3BC654BB91}"/>
              </a:ext>
            </a:extLst>
          </p:cNvPr>
          <p:cNvSpPr txBox="1"/>
          <p:nvPr/>
        </p:nvSpPr>
        <p:spPr>
          <a:xfrm>
            <a:off x="2411412" y="15569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DED74-FEF7-58C0-BA82-CF6118E173FF}"/>
              </a:ext>
            </a:extLst>
          </p:cNvPr>
          <p:cNvSpPr txBox="1"/>
          <p:nvPr/>
        </p:nvSpPr>
        <p:spPr>
          <a:xfrm>
            <a:off x="3416300" y="1341023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2022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분당서울대병원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FC88E-F881-ED4C-58DE-D0DAEA5EE532}"/>
              </a:ext>
            </a:extLst>
          </p:cNvPr>
          <p:cNvSpPr txBox="1"/>
          <p:nvPr/>
        </p:nvSpPr>
        <p:spPr>
          <a:xfrm>
            <a:off x="3416300" y="1556923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레이아웃 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1-1, Header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1BC36-7742-1312-2D9B-3690F550A8A5}"/>
              </a:ext>
            </a:extLst>
          </p:cNvPr>
          <p:cNvSpPr txBox="1"/>
          <p:nvPr/>
        </p:nvSpPr>
        <p:spPr>
          <a:xfrm>
            <a:off x="9339262" y="1341023"/>
            <a:ext cx="84931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버전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6B640-2BB9-659F-1097-3BD89762445A}"/>
              </a:ext>
            </a:extLst>
          </p:cNvPr>
          <p:cNvSpPr txBox="1"/>
          <p:nvPr/>
        </p:nvSpPr>
        <p:spPr>
          <a:xfrm>
            <a:off x="9339262" y="1556923"/>
            <a:ext cx="84931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작성자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25029-F8DD-38A7-E598-2CE4389C8BA2}"/>
              </a:ext>
            </a:extLst>
          </p:cNvPr>
          <p:cNvSpPr txBox="1"/>
          <p:nvPr/>
        </p:nvSpPr>
        <p:spPr>
          <a:xfrm>
            <a:off x="10188575" y="134102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1.0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98FB-C9BE-5472-0C26-5B5C2C12CF49}"/>
              </a:ext>
            </a:extLst>
          </p:cNvPr>
          <p:cNvSpPr txBox="1"/>
          <p:nvPr/>
        </p:nvSpPr>
        <p:spPr>
          <a:xfrm>
            <a:off x="10188575" y="155692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송대건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27859-2F9B-F7D4-67D7-3627A1B1C87C}"/>
              </a:ext>
            </a:extLst>
          </p:cNvPr>
          <p:cNvSpPr txBox="1"/>
          <p:nvPr/>
        </p:nvSpPr>
        <p:spPr>
          <a:xfrm>
            <a:off x="5872162" y="13410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화면이름</a:t>
            </a:r>
            <a:r>
              <a:rPr lang="en-US" altLang="ko-KR" sz="800" b="1" dirty="0">
                <a:latin typeface="나눔스퀘어_ac" panose="020B0600000101010101" pitchFamily="50" charset="-127"/>
                <a:ea typeface="Noto Sans Korean Regular" panose="020B0500000000000000"/>
              </a:rPr>
              <a:t>(ID)</a:t>
            </a:r>
            <a:endParaRPr lang="ko-KR" altLang="en-US" sz="800" b="1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7F6D1-865C-E64A-3F18-B2CB467345BD}"/>
              </a:ext>
            </a:extLst>
          </p:cNvPr>
          <p:cNvSpPr txBox="1"/>
          <p:nvPr/>
        </p:nvSpPr>
        <p:spPr>
          <a:xfrm>
            <a:off x="6886575" y="1341023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( 0.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메인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 )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B32D5-BC7C-209F-0652-AB1340B48B71}"/>
              </a:ext>
            </a:extLst>
          </p:cNvPr>
          <p:cNvSpPr txBox="1"/>
          <p:nvPr/>
        </p:nvSpPr>
        <p:spPr>
          <a:xfrm>
            <a:off x="9339262" y="1769648"/>
            <a:ext cx="2014538" cy="215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latin typeface="나눔스퀘어_ac" panose="020B0600000101010101" pitchFamily="50" charset="-127"/>
                <a:ea typeface="Noto Sans Korean Regular" panose="020B0500000000000000"/>
              </a:rPr>
              <a:t>Description</a:t>
            </a:r>
            <a:endParaRPr lang="ko-KR" altLang="en-US" sz="800" b="1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E41EB-ECE5-5A9F-A483-7B113CDF6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0" y="1985548"/>
            <a:ext cx="1670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3BD0B-3878-23A0-0A33-47AF1852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262" y="1982373"/>
            <a:ext cx="414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번호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7A4D52-1CBC-28D4-F1A8-F18A6FB04D20}"/>
              </a:ext>
            </a:extLst>
          </p:cNvPr>
          <p:cNvSpPr txBox="1"/>
          <p:nvPr/>
        </p:nvSpPr>
        <p:spPr>
          <a:xfrm>
            <a:off x="9351166" y="219827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F7156-8A0B-0D1F-549C-60EBF2E7A01F}"/>
              </a:ext>
            </a:extLst>
          </p:cNvPr>
          <p:cNvSpPr txBox="1"/>
          <p:nvPr/>
        </p:nvSpPr>
        <p:spPr>
          <a:xfrm>
            <a:off x="9682163" y="219827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로고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CE1361-CB18-8026-9B0C-F60ADD49D96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339262" y="1448179"/>
            <a:ext cx="0" cy="47273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756FB3-0679-2A7B-10EB-6EBE325C379E}"/>
              </a:ext>
            </a:extLst>
          </p:cNvPr>
          <p:cNvCxnSpPr>
            <a:cxnSpLocks/>
          </p:cNvCxnSpPr>
          <p:nvPr/>
        </p:nvCxnSpPr>
        <p:spPr>
          <a:xfrm flipH="1">
            <a:off x="9685412" y="1982373"/>
            <a:ext cx="11760" cy="419314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7DABBE5-AC46-4D38-827E-4EF99166FCC7}"/>
              </a:ext>
            </a:extLst>
          </p:cNvPr>
          <p:cNvCxnSpPr>
            <a:cxnSpLocks/>
          </p:cNvCxnSpPr>
          <p:nvPr/>
        </p:nvCxnSpPr>
        <p:spPr>
          <a:xfrm>
            <a:off x="11353800" y="1750708"/>
            <a:ext cx="0" cy="442480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052B97-8A40-40E0-EAEB-CAA964D11D3F}"/>
              </a:ext>
            </a:extLst>
          </p:cNvPr>
          <p:cNvCxnSpPr>
            <a:cxnSpLocks/>
          </p:cNvCxnSpPr>
          <p:nvPr/>
        </p:nvCxnSpPr>
        <p:spPr>
          <a:xfrm flipH="1">
            <a:off x="2409825" y="6175516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706AB8E-0D28-C2EA-E672-D64C95B3711A}"/>
              </a:ext>
            </a:extLst>
          </p:cNvPr>
          <p:cNvCxnSpPr>
            <a:cxnSpLocks/>
          </p:cNvCxnSpPr>
          <p:nvPr/>
        </p:nvCxnSpPr>
        <p:spPr>
          <a:xfrm>
            <a:off x="2409825" y="1539570"/>
            <a:ext cx="0" cy="46359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BBF2FF6-F7AF-6F92-9F47-999F591BABFB}"/>
              </a:ext>
            </a:extLst>
          </p:cNvPr>
          <p:cNvCxnSpPr/>
          <p:nvPr/>
        </p:nvCxnSpPr>
        <p:spPr>
          <a:xfrm flipH="1">
            <a:off x="9337675" y="2207798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B7A6E1B-6D1B-1B4A-023E-7DB3564080FD}"/>
              </a:ext>
            </a:extLst>
          </p:cNvPr>
          <p:cNvSpPr txBox="1"/>
          <p:nvPr/>
        </p:nvSpPr>
        <p:spPr>
          <a:xfrm>
            <a:off x="9351166" y="2403547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F92E3-7BCC-421F-A23E-FE30B8152B41}"/>
              </a:ext>
            </a:extLst>
          </p:cNvPr>
          <p:cNvSpPr txBox="1"/>
          <p:nvPr/>
        </p:nvSpPr>
        <p:spPr>
          <a:xfrm>
            <a:off x="9682163" y="240351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TNB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A9B420-1715-4DB3-1F2E-5E97217AB2FE}"/>
              </a:ext>
            </a:extLst>
          </p:cNvPr>
          <p:cNvSpPr txBox="1"/>
          <p:nvPr/>
        </p:nvSpPr>
        <p:spPr>
          <a:xfrm>
            <a:off x="9351166" y="260836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E23CD2-F6AD-42B4-0BEB-24ABC144A672}"/>
              </a:ext>
            </a:extLst>
          </p:cNvPr>
          <p:cNvSpPr txBox="1"/>
          <p:nvPr/>
        </p:nvSpPr>
        <p:spPr>
          <a:xfrm>
            <a:off x="9682163" y="260875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TNB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회원가입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1BA684-6E97-6143-4102-3B419A7042B2}"/>
              </a:ext>
            </a:extLst>
          </p:cNvPr>
          <p:cNvSpPr txBox="1"/>
          <p:nvPr/>
        </p:nvSpPr>
        <p:spPr>
          <a:xfrm>
            <a:off x="9351166" y="281363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533532-07D8-40FE-FC7D-A903F46C1367}"/>
              </a:ext>
            </a:extLst>
          </p:cNvPr>
          <p:cNvSpPr txBox="1"/>
          <p:nvPr/>
        </p:nvSpPr>
        <p:spPr>
          <a:xfrm>
            <a:off x="9682163" y="281399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TNB Languages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A959C-19E3-89FC-104D-89A40D49275F}"/>
              </a:ext>
            </a:extLst>
          </p:cNvPr>
          <p:cNvSpPr txBox="1"/>
          <p:nvPr/>
        </p:nvSpPr>
        <p:spPr>
          <a:xfrm>
            <a:off x="9351166" y="301891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54524-C154-326C-D6B7-25305BEE22E7}"/>
              </a:ext>
            </a:extLst>
          </p:cNvPr>
          <p:cNvSpPr txBox="1"/>
          <p:nvPr/>
        </p:nvSpPr>
        <p:spPr>
          <a:xfrm>
            <a:off x="9682163" y="301924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검색란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89BD2-DA96-F723-4ECA-4F750B6F269E}"/>
              </a:ext>
            </a:extLst>
          </p:cNvPr>
          <p:cNvSpPr txBox="1"/>
          <p:nvPr/>
        </p:nvSpPr>
        <p:spPr>
          <a:xfrm>
            <a:off x="9351166" y="322418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4B283E-1C3E-6CA8-57CB-53D7A1CD5CF0}"/>
              </a:ext>
            </a:extLst>
          </p:cNvPr>
          <p:cNvSpPr txBox="1"/>
          <p:nvPr/>
        </p:nvSpPr>
        <p:spPr>
          <a:xfrm>
            <a:off x="9682163" y="322448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나의 진료정보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54460-B0DA-4DC2-CD3E-8CD787279D59}"/>
              </a:ext>
            </a:extLst>
          </p:cNvPr>
          <p:cNvSpPr txBox="1"/>
          <p:nvPr/>
        </p:nvSpPr>
        <p:spPr>
          <a:xfrm>
            <a:off x="9351166" y="342946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86E7BB-ECD2-F98D-28D5-07E2151D0674}"/>
              </a:ext>
            </a:extLst>
          </p:cNvPr>
          <p:cNvSpPr txBox="1"/>
          <p:nvPr/>
        </p:nvSpPr>
        <p:spPr>
          <a:xfrm>
            <a:off x="9682163" y="342972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진료안내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AB0978-5E9C-9790-1C1C-EB5F19C703C4}"/>
              </a:ext>
            </a:extLst>
          </p:cNvPr>
          <p:cNvSpPr txBox="1"/>
          <p:nvPr/>
        </p:nvSpPr>
        <p:spPr>
          <a:xfrm>
            <a:off x="9351166" y="363473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B36310-0D5E-60B7-51B1-CF729E87F55E}"/>
              </a:ext>
            </a:extLst>
          </p:cNvPr>
          <p:cNvSpPr txBox="1"/>
          <p:nvPr/>
        </p:nvSpPr>
        <p:spPr>
          <a:xfrm>
            <a:off x="9682163" y="363496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병원소개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D242C4-F677-34C4-BAAF-260B617068C3}"/>
              </a:ext>
            </a:extLst>
          </p:cNvPr>
          <p:cNvSpPr txBox="1"/>
          <p:nvPr/>
        </p:nvSpPr>
        <p:spPr>
          <a:xfrm>
            <a:off x="9351166" y="384000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31647D-47F7-9BB2-6ADF-98427A37D621}"/>
              </a:ext>
            </a:extLst>
          </p:cNvPr>
          <p:cNvSpPr txBox="1"/>
          <p:nvPr/>
        </p:nvSpPr>
        <p:spPr>
          <a:xfrm>
            <a:off x="9682163" y="384020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공지사항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0B0578-8D77-A76B-56AF-31FF119DCC70}"/>
              </a:ext>
            </a:extLst>
          </p:cNvPr>
          <p:cNvSpPr txBox="1"/>
          <p:nvPr/>
        </p:nvSpPr>
        <p:spPr>
          <a:xfrm>
            <a:off x="9351166" y="404528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1DF694-FA75-79E0-3609-934828A83B89}"/>
              </a:ext>
            </a:extLst>
          </p:cNvPr>
          <p:cNvSpPr txBox="1"/>
          <p:nvPr/>
        </p:nvSpPr>
        <p:spPr>
          <a:xfrm>
            <a:off x="9682163" y="404545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건강정보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EB5D13-FE7B-E919-CF44-547F12AFE6F3}"/>
              </a:ext>
            </a:extLst>
          </p:cNvPr>
          <p:cNvSpPr txBox="1"/>
          <p:nvPr/>
        </p:nvSpPr>
        <p:spPr>
          <a:xfrm>
            <a:off x="9369426" y="437795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8A940F-27A1-11D6-09C0-854ED9FE77D8}"/>
              </a:ext>
            </a:extLst>
          </p:cNvPr>
          <p:cNvSpPr txBox="1"/>
          <p:nvPr/>
        </p:nvSpPr>
        <p:spPr>
          <a:xfrm>
            <a:off x="9691293" y="436833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첫방문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예약상담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D634EB-DA36-A6F1-18A9-C1D40BBFEED4}"/>
              </a:ext>
            </a:extLst>
          </p:cNvPr>
          <p:cNvSpPr txBox="1"/>
          <p:nvPr/>
        </p:nvSpPr>
        <p:spPr>
          <a:xfrm>
            <a:off x="9360296" y="457347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090DB5-8E39-309A-FFDE-4A6D3E26D556}"/>
              </a:ext>
            </a:extLst>
          </p:cNvPr>
          <p:cNvSpPr txBox="1"/>
          <p:nvPr/>
        </p:nvSpPr>
        <p:spPr>
          <a:xfrm>
            <a:off x="9691293" y="457358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예약현황 조회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69CA6B-900F-5482-5738-926EB6BD6331}"/>
              </a:ext>
            </a:extLst>
          </p:cNvPr>
          <p:cNvSpPr txBox="1"/>
          <p:nvPr/>
        </p:nvSpPr>
        <p:spPr>
          <a:xfrm>
            <a:off x="9360296" y="477875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2E20E9-5278-F412-016B-22B5D252A755}"/>
              </a:ext>
            </a:extLst>
          </p:cNvPr>
          <p:cNvSpPr txBox="1"/>
          <p:nvPr/>
        </p:nvSpPr>
        <p:spPr>
          <a:xfrm>
            <a:off x="9360296" y="498402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54149E-A56F-A599-AD25-C79F6B392B37}"/>
              </a:ext>
            </a:extLst>
          </p:cNvPr>
          <p:cNvSpPr txBox="1"/>
          <p:nvPr/>
        </p:nvSpPr>
        <p:spPr>
          <a:xfrm>
            <a:off x="9360296" y="518930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8F84B7-3262-4C29-117C-F8F177CC9CCC}"/>
              </a:ext>
            </a:extLst>
          </p:cNvPr>
          <p:cNvSpPr txBox="1"/>
          <p:nvPr/>
        </p:nvSpPr>
        <p:spPr>
          <a:xfrm>
            <a:off x="9691293" y="477882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의료진 </a:t>
            </a: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진료과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찾기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A67EFD-0AC9-5889-C33A-EBC819A9F167}"/>
              </a:ext>
            </a:extLst>
          </p:cNvPr>
          <p:cNvSpPr txBox="1"/>
          <p:nvPr/>
        </p:nvSpPr>
        <p:spPr>
          <a:xfrm>
            <a:off x="9691293" y="498406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온라인예약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36B9A4-F623-EA77-86E2-14F4CE2253FD}"/>
              </a:ext>
            </a:extLst>
          </p:cNvPr>
          <p:cNvSpPr txBox="1"/>
          <p:nvPr/>
        </p:nvSpPr>
        <p:spPr>
          <a:xfrm>
            <a:off x="9691293" y="5189304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외래진료 일정표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84974F-E462-4A29-BE31-8CD0EC3118E4}"/>
              </a:ext>
            </a:extLst>
          </p:cNvPr>
          <p:cNvSpPr txBox="1"/>
          <p:nvPr/>
        </p:nvSpPr>
        <p:spPr>
          <a:xfrm>
            <a:off x="9360296" y="538928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3D2DDF-00FA-D34E-3E0D-3C3C917634B7}"/>
              </a:ext>
            </a:extLst>
          </p:cNvPr>
          <p:cNvSpPr txBox="1"/>
          <p:nvPr/>
        </p:nvSpPr>
        <p:spPr>
          <a:xfrm>
            <a:off x="9691293" y="5389285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나의 진료기록 조회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DDBCEE-EAA8-FC5F-0715-6C01047531EC}"/>
              </a:ext>
            </a:extLst>
          </p:cNvPr>
          <p:cNvSpPr/>
          <p:nvPr/>
        </p:nvSpPr>
        <p:spPr>
          <a:xfrm>
            <a:off x="2861074" y="2021170"/>
            <a:ext cx="981075" cy="365125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00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B7A2AEB-CD7D-EEF6-8B11-5739C347F217}"/>
              </a:ext>
            </a:extLst>
          </p:cNvPr>
          <p:cNvSpPr/>
          <p:nvPr/>
        </p:nvSpPr>
        <p:spPr>
          <a:xfrm>
            <a:off x="4356499" y="2315662"/>
            <a:ext cx="3048000" cy="182563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04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E92FCC-8BA7-3734-063F-EC31C9C9298D}"/>
              </a:ext>
            </a:extLst>
          </p:cNvPr>
          <p:cNvSpPr/>
          <p:nvPr/>
        </p:nvSpPr>
        <p:spPr>
          <a:xfrm>
            <a:off x="7485461" y="2021170"/>
            <a:ext cx="404813" cy="239036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01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6190B6-6EBB-CAB1-077B-67FF54625C19}"/>
              </a:ext>
            </a:extLst>
          </p:cNvPr>
          <p:cNvSpPr/>
          <p:nvPr/>
        </p:nvSpPr>
        <p:spPr>
          <a:xfrm>
            <a:off x="2894411" y="2708584"/>
            <a:ext cx="1046354" cy="20033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05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3F09DBD-EF6A-62C2-F656-1CB1AC4ECBFA}"/>
              </a:ext>
            </a:extLst>
          </p:cNvPr>
          <p:cNvSpPr/>
          <p:nvPr/>
        </p:nvSpPr>
        <p:spPr>
          <a:xfrm>
            <a:off x="4127897" y="2708582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06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678E9F1-03B8-FDB9-16E4-989669214C0D}"/>
              </a:ext>
            </a:extLst>
          </p:cNvPr>
          <p:cNvSpPr/>
          <p:nvPr/>
        </p:nvSpPr>
        <p:spPr>
          <a:xfrm>
            <a:off x="5361383" y="2708582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07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7535F09-26E9-82C4-1FE0-F8A3E937D403}"/>
              </a:ext>
            </a:extLst>
          </p:cNvPr>
          <p:cNvSpPr/>
          <p:nvPr/>
        </p:nvSpPr>
        <p:spPr>
          <a:xfrm>
            <a:off x="6554391" y="2708582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08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AD950A-1939-322F-4010-F7E31ECE21B9}"/>
              </a:ext>
            </a:extLst>
          </p:cNvPr>
          <p:cNvSpPr/>
          <p:nvPr/>
        </p:nvSpPr>
        <p:spPr>
          <a:xfrm>
            <a:off x="7747399" y="2708582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09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2B98F53-F73A-D986-645E-CBA47CC0F15F}"/>
              </a:ext>
            </a:extLst>
          </p:cNvPr>
          <p:cNvSpPr/>
          <p:nvPr/>
        </p:nvSpPr>
        <p:spPr>
          <a:xfrm>
            <a:off x="2415781" y="3274253"/>
            <a:ext cx="6911578" cy="13974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0946F7F-A255-969F-8896-FE184DCB9EE8}"/>
              </a:ext>
            </a:extLst>
          </p:cNvPr>
          <p:cNvSpPr/>
          <p:nvPr/>
        </p:nvSpPr>
        <p:spPr>
          <a:xfrm>
            <a:off x="2727724" y="3359817"/>
            <a:ext cx="6232043" cy="1135893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10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0B71694-2274-8409-1D29-FCC8186C0839}"/>
              </a:ext>
            </a:extLst>
          </p:cNvPr>
          <p:cNvCxnSpPr>
            <a:cxnSpLocks/>
          </p:cNvCxnSpPr>
          <p:nvPr/>
        </p:nvCxnSpPr>
        <p:spPr>
          <a:xfrm flipV="1">
            <a:off x="2727724" y="3359817"/>
            <a:ext cx="6232043" cy="1106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72A4A8B-4AA7-C5BD-D898-9D2029128ED9}"/>
              </a:ext>
            </a:extLst>
          </p:cNvPr>
          <p:cNvCxnSpPr>
            <a:cxnSpLocks/>
          </p:cNvCxnSpPr>
          <p:nvPr/>
        </p:nvCxnSpPr>
        <p:spPr>
          <a:xfrm>
            <a:off x="2727724" y="3376484"/>
            <a:ext cx="6232043" cy="1119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208F6AA-99C8-07E7-7A00-AA29D58C8A4E}"/>
              </a:ext>
            </a:extLst>
          </p:cNvPr>
          <p:cNvSpPr/>
          <p:nvPr/>
        </p:nvSpPr>
        <p:spPr>
          <a:xfrm>
            <a:off x="2877144" y="5066987"/>
            <a:ext cx="2859884" cy="87540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B7D0F5-DF10-BC32-B4AE-6FCD7322EE18}"/>
              </a:ext>
            </a:extLst>
          </p:cNvPr>
          <p:cNvSpPr/>
          <p:nvPr/>
        </p:nvSpPr>
        <p:spPr>
          <a:xfrm>
            <a:off x="6065638" y="5066986"/>
            <a:ext cx="2686052" cy="87540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215ED1-4E81-CC55-C952-B6366731703C}"/>
              </a:ext>
            </a:extLst>
          </p:cNvPr>
          <p:cNvSpPr/>
          <p:nvPr/>
        </p:nvSpPr>
        <p:spPr>
          <a:xfrm>
            <a:off x="3131937" y="5201453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11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3A8458-3774-CD8C-D7B8-713C1BF1BEC9}"/>
              </a:ext>
            </a:extLst>
          </p:cNvPr>
          <p:cNvSpPr/>
          <p:nvPr/>
        </p:nvSpPr>
        <p:spPr>
          <a:xfrm>
            <a:off x="4113011" y="5201453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12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EB13C34-908D-CE35-3782-3CA9231660C9}"/>
              </a:ext>
            </a:extLst>
          </p:cNvPr>
          <p:cNvSpPr/>
          <p:nvPr/>
        </p:nvSpPr>
        <p:spPr>
          <a:xfrm>
            <a:off x="4973830" y="5201453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13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2DFAA5D-5E92-3BF2-922B-8C6B32CB7FEB}"/>
              </a:ext>
            </a:extLst>
          </p:cNvPr>
          <p:cNvSpPr/>
          <p:nvPr/>
        </p:nvSpPr>
        <p:spPr>
          <a:xfrm>
            <a:off x="4973830" y="5449171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16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FD1437-05F5-CF09-28EE-E8F5F53E0ABE}"/>
              </a:ext>
            </a:extLst>
          </p:cNvPr>
          <p:cNvSpPr/>
          <p:nvPr/>
        </p:nvSpPr>
        <p:spPr>
          <a:xfrm>
            <a:off x="4113011" y="5449171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15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C1BC64-5A7A-5D8C-1B86-E96DA6AB1B50}"/>
              </a:ext>
            </a:extLst>
          </p:cNvPr>
          <p:cNvSpPr/>
          <p:nvPr/>
        </p:nvSpPr>
        <p:spPr>
          <a:xfrm>
            <a:off x="3131937" y="5449171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14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1862BAFA-AD4D-E642-2C4D-161D2A51FBD1}"/>
              </a:ext>
            </a:extLst>
          </p:cNvPr>
          <p:cNvCxnSpPr>
            <a:cxnSpLocks/>
          </p:cNvCxnSpPr>
          <p:nvPr/>
        </p:nvCxnSpPr>
        <p:spPr>
          <a:xfrm>
            <a:off x="6267449" y="5444452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6E83331-D25B-A11A-5DF9-BFD5B59369C1}"/>
              </a:ext>
            </a:extLst>
          </p:cNvPr>
          <p:cNvCxnSpPr>
            <a:cxnSpLocks/>
          </p:cNvCxnSpPr>
          <p:nvPr/>
        </p:nvCxnSpPr>
        <p:spPr>
          <a:xfrm>
            <a:off x="6250181" y="5529301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95AD312-5CB8-C681-0274-E507555A74FB}"/>
              </a:ext>
            </a:extLst>
          </p:cNvPr>
          <p:cNvCxnSpPr>
            <a:cxnSpLocks/>
          </p:cNvCxnSpPr>
          <p:nvPr/>
        </p:nvCxnSpPr>
        <p:spPr>
          <a:xfrm>
            <a:off x="6253755" y="5644430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C77AC8B5-6DAE-0CCB-6B75-790273B511B4}"/>
              </a:ext>
            </a:extLst>
          </p:cNvPr>
          <p:cNvCxnSpPr>
            <a:cxnSpLocks/>
          </p:cNvCxnSpPr>
          <p:nvPr/>
        </p:nvCxnSpPr>
        <p:spPr>
          <a:xfrm>
            <a:off x="6250181" y="5758730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11F7F79-3B98-EC5C-889B-D277E3024E7B}"/>
              </a:ext>
            </a:extLst>
          </p:cNvPr>
          <p:cNvSpPr/>
          <p:nvPr/>
        </p:nvSpPr>
        <p:spPr>
          <a:xfrm>
            <a:off x="6404965" y="5124369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17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E5A72B4-0244-84E0-5C31-FE04EF118693}"/>
              </a:ext>
            </a:extLst>
          </p:cNvPr>
          <p:cNvSpPr/>
          <p:nvPr/>
        </p:nvSpPr>
        <p:spPr>
          <a:xfrm>
            <a:off x="7115768" y="5124369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18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4AFFC90-5322-3FED-4CD0-19CD415A9BDA}"/>
              </a:ext>
            </a:extLst>
          </p:cNvPr>
          <p:cNvSpPr/>
          <p:nvPr/>
        </p:nvSpPr>
        <p:spPr>
          <a:xfrm>
            <a:off x="7826571" y="5124369"/>
            <a:ext cx="404813" cy="195259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19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7D00EBD-BA00-0238-AEC5-92AA6D886F5B}"/>
              </a:ext>
            </a:extLst>
          </p:cNvPr>
          <p:cNvSpPr/>
          <p:nvPr/>
        </p:nvSpPr>
        <p:spPr>
          <a:xfrm>
            <a:off x="8005962" y="2021170"/>
            <a:ext cx="404813" cy="239036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02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4F6D558-9717-C31F-F40B-4CC8786CED29}"/>
              </a:ext>
            </a:extLst>
          </p:cNvPr>
          <p:cNvSpPr/>
          <p:nvPr/>
        </p:nvSpPr>
        <p:spPr>
          <a:xfrm>
            <a:off x="8518525" y="2021170"/>
            <a:ext cx="404813" cy="239036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03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8EB8A09-48FE-63A7-8EBA-916057D263E6}"/>
              </a:ext>
            </a:extLst>
          </p:cNvPr>
          <p:cNvSpPr txBox="1"/>
          <p:nvPr/>
        </p:nvSpPr>
        <p:spPr>
          <a:xfrm>
            <a:off x="9360296" y="421555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19166AC-3973-C158-F33E-914F0E3E4DD6}"/>
              </a:ext>
            </a:extLst>
          </p:cNvPr>
          <p:cNvSpPr txBox="1"/>
          <p:nvPr/>
        </p:nvSpPr>
        <p:spPr>
          <a:xfrm>
            <a:off x="9691293" y="421569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Main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visual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FCC9D9F-2F0C-AD70-B3AA-82024D5EE1CE}"/>
              </a:ext>
            </a:extLst>
          </p:cNvPr>
          <p:cNvSpPr txBox="1"/>
          <p:nvPr/>
        </p:nvSpPr>
        <p:spPr>
          <a:xfrm>
            <a:off x="9360295" y="556797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A8A40FF-F573-7791-3FC7-ACE2CD5AAD1A}"/>
              </a:ext>
            </a:extLst>
          </p:cNvPr>
          <p:cNvSpPr txBox="1"/>
          <p:nvPr/>
        </p:nvSpPr>
        <p:spPr>
          <a:xfrm>
            <a:off x="9360293" y="572989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DFA6FB0-6154-1717-CEBD-25ECA726EDA0}"/>
              </a:ext>
            </a:extLst>
          </p:cNvPr>
          <p:cNvSpPr txBox="1"/>
          <p:nvPr/>
        </p:nvSpPr>
        <p:spPr>
          <a:xfrm>
            <a:off x="9369426" y="590974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10EB430-E3A9-E5F0-4283-88C9E557FE72}"/>
              </a:ext>
            </a:extLst>
          </p:cNvPr>
          <p:cNvSpPr txBox="1"/>
          <p:nvPr/>
        </p:nvSpPr>
        <p:spPr>
          <a:xfrm>
            <a:off x="9701805" y="5579671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뉴스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BF8E6D9-BB2C-3C23-68B1-8B1D2125D40E}"/>
              </a:ext>
            </a:extLst>
          </p:cNvPr>
          <p:cNvSpPr txBox="1"/>
          <p:nvPr/>
        </p:nvSpPr>
        <p:spPr>
          <a:xfrm>
            <a:off x="9717087" y="5719729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건강정보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DC2F339-D7CC-2D4B-F6A4-F116FD8AA4F9}"/>
              </a:ext>
            </a:extLst>
          </p:cNvPr>
          <p:cNvSpPr txBox="1"/>
          <p:nvPr/>
        </p:nvSpPr>
        <p:spPr>
          <a:xfrm>
            <a:off x="9725418" y="5900562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코로나 주의사항</a:t>
            </a:r>
          </a:p>
        </p:txBody>
      </p:sp>
    </p:spTree>
    <p:extLst>
      <p:ext uri="{BB962C8B-B14F-4D97-AF65-F5344CB8AC3E}">
        <p14:creationId xmlns:p14="http://schemas.microsoft.com/office/powerpoint/2010/main" val="3189450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80B873C-736A-4909-3200-08892AA4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27B636-D742-345B-7F31-13D9F10C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493F5-2238-FC73-B10B-E2501C7C7130}"/>
              </a:ext>
            </a:extLst>
          </p:cNvPr>
          <p:cNvSpPr txBox="1"/>
          <p:nvPr/>
        </p:nvSpPr>
        <p:spPr>
          <a:xfrm>
            <a:off x="409574" y="699289"/>
            <a:ext cx="1866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스토리 </a:t>
            </a:r>
            <a:endParaRPr lang="en-US" altLang="ko-KR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6FA71-AA9B-F12D-CDB3-94F5C39B0F8A}"/>
              </a:ext>
            </a:extLst>
          </p:cNvPr>
          <p:cNvSpPr txBox="1"/>
          <p:nvPr/>
        </p:nvSpPr>
        <p:spPr>
          <a:xfrm>
            <a:off x="2411412" y="13410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10711-3CA5-D588-9B75-4B3BC654BB91}"/>
              </a:ext>
            </a:extLst>
          </p:cNvPr>
          <p:cNvSpPr txBox="1"/>
          <p:nvPr/>
        </p:nvSpPr>
        <p:spPr>
          <a:xfrm>
            <a:off x="2411412" y="15569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DED74-FEF7-58C0-BA82-CF6118E173FF}"/>
              </a:ext>
            </a:extLst>
          </p:cNvPr>
          <p:cNvSpPr txBox="1"/>
          <p:nvPr/>
        </p:nvSpPr>
        <p:spPr>
          <a:xfrm>
            <a:off x="3416300" y="1341023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2022 </a:t>
            </a:r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분당서울대병원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FC88E-F881-ED4C-58DE-D0DAEA5EE532}"/>
              </a:ext>
            </a:extLst>
          </p:cNvPr>
          <p:cNvSpPr txBox="1"/>
          <p:nvPr/>
        </p:nvSpPr>
        <p:spPr>
          <a:xfrm>
            <a:off x="3416300" y="1556923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레이아웃 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1-2, Footer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1BC36-7742-1312-2D9B-3690F550A8A5}"/>
              </a:ext>
            </a:extLst>
          </p:cNvPr>
          <p:cNvSpPr txBox="1"/>
          <p:nvPr/>
        </p:nvSpPr>
        <p:spPr>
          <a:xfrm>
            <a:off x="9339262" y="1341023"/>
            <a:ext cx="84931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버전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6B640-2BB9-659F-1097-3BD89762445A}"/>
              </a:ext>
            </a:extLst>
          </p:cNvPr>
          <p:cNvSpPr txBox="1"/>
          <p:nvPr/>
        </p:nvSpPr>
        <p:spPr>
          <a:xfrm>
            <a:off x="9339262" y="1556923"/>
            <a:ext cx="84931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작성자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25029-F8DD-38A7-E598-2CE4389C8BA2}"/>
              </a:ext>
            </a:extLst>
          </p:cNvPr>
          <p:cNvSpPr txBox="1"/>
          <p:nvPr/>
        </p:nvSpPr>
        <p:spPr>
          <a:xfrm>
            <a:off x="10188575" y="134102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1.0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98FB-C9BE-5472-0C26-5B5C2C12CF49}"/>
              </a:ext>
            </a:extLst>
          </p:cNvPr>
          <p:cNvSpPr txBox="1"/>
          <p:nvPr/>
        </p:nvSpPr>
        <p:spPr>
          <a:xfrm>
            <a:off x="10188575" y="155692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송대건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27859-2F9B-F7D4-67D7-3627A1B1C87C}"/>
              </a:ext>
            </a:extLst>
          </p:cNvPr>
          <p:cNvSpPr txBox="1"/>
          <p:nvPr/>
        </p:nvSpPr>
        <p:spPr>
          <a:xfrm>
            <a:off x="5872162" y="13410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화면이름</a:t>
            </a:r>
            <a:r>
              <a:rPr lang="en-US" altLang="ko-KR" sz="800" b="1" dirty="0">
                <a:latin typeface="나눔스퀘어_ac" panose="020B0600000101010101" pitchFamily="50" charset="-127"/>
                <a:ea typeface="Noto Sans Korean Regular" panose="020B0500000000000000"/>
              </a:rPr>
              <a:t>(ID)</a:t>
            </a:r>
            <a:endParaRPr lang="ko-KR" altLang="en-US" sz="800" b="1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7F6D1-865C-E64A-3F18-B2CB467345BD}"/>
              </a:ext>
            </a:extLst>
          </p:cNvPr>
          <p:cNvSpPr txBox="1"/>
          <p:nvPr/>
        </p:nvSpPr>
        <p:spPr>
          <a:xfrm>
            <a:off x="6886575" y="1341023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( 0.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메인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 )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B32D5-BC7C-209F-0652-AB1340B48B71}"/>
              </a:ext>
            </a:extLst>
          </p:cNvPr>
          <p:cNvSpPr txBox="1"/>
          <p:nvPr/>
        </p:nvSpPr>
        <p:spPr>
          <a:xfrm>
            <a:off x="9339262" y="1769648"/>
            <a:ext cx="2014538" cy="215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latin typeface="나눔스퀘어_ac" panose="020B0600000101010101" pitchFamily="50" charset="-127"/>
                <a:ea typeface="Noto Sans Korean Regular" panose="020B0500000000000000"/>
              </a:rPr>
              <a:t>Description</a:t>
            </a:r>
            <a:endParaRPr lang="ko-KR" altLang="en-US" sz="800" b="1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E41EB-ECE5-5A9F-A483-7B113CDF6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0" y="1985548"/>
            <a:ext cx="1670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3BD0B-3878-23A0-0A33-47AF1852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262" y="1982373"/>
            <a:ext cx="414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번호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7A4D52-1CBC-28D4-F1A8-F18A6FB04D20}"/>
              </a:ext>
            </a:extLst>
          </p:cNvPr>
          <p:cNvSpPr txBox="1"/>
          <p:nvPr/>
        </p:nvSpPr>
        <p:spPr>
          <a:xfrm>
            <a:off x="9351166" y="219827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F7156-8A0B-0D1F-549C-60EBF2E7A01F}"/>
              </a:ext>
            </a:extLst>
          </p:cNvPr>
          <p:cNvSpPr txBox="1"/>
          <p:nvPr/>
        </p:nvSpPr>
        <p:spPr>
          <a:xfrm>
            <a:off x="9682163" y="219827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팝업창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CE1361-CB18-8026-9B0C-F60ADD49D96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339262" y="1448179"/>
            <a:ext cx="0" cy="47273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756FB3-0679-2A7B-10EB-6EBE325C379E}"/>
              </a:ext>
            </a:extLst>
          </p:cNvPr>
          <p:cNvCxnSpPr>
            <a:cxnSpLocks/>
          </p:cNvCxnSpPr>
          <p:nvPr/>
        </p:nvCxnSpPr>
        <p:spPr>
          <a:xfrm flipH="1">
            <a:off x="9686277" y="1982373"/>
            <a:ext cx="11760" cy="419314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7DABBE5-AC46-4D38-827E-4EF99166FCC7}"/>
              </a:ext>
            </a:extLst>
          </p:cNvPr>
          <p:cNvCxnSpPr>
            <a:cxnSpLocks/>
          </p:cNvCxnSpPr>
          <p:nvPr/>
        </p:nvCxnSpPr>
        <p:spPr>
          <a:xfrm>
            <a:off x="11353800" y="1750708"/>
            <a:ext cx="0" cy="442480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052B97-8A40-40E0-EAEB-CAA964D11D3F}"/>
              </a:ext>
            </a:extLst>
          </p:cNvPr>
          <p:cNvCxnSpPr>
            <a:cxnSpLocks/>
          </p:cNvCxnSpPr>
          <p:nvPr/>
        </p:nvCxnSpPr>
        <p:spPr>
          <a:xfrm flipH="1">
            <a:off x="2409825" y="6175516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706AB8E-0D28-C2EA-E672-D64C95B3711A}"/>
              </a:ext>
            </a:extLst>
          </p:cNvPr>
          <p:cNvCxnSpPr>
            <a:cxnSpLocks/>
          </p:cNvCxnSpPr>
          <p:nvPr/>
        </p:nvCxnSpPr>
        <p:spPr>
          <a:xfrm>
            <a:off x="2409825" y="1539570"/>
            <a:ext cx="0" cy="46359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BBF2FF6-F7AF-6F92-9F47-999F591BABFB}"/>
              </a:ext>
            </a:extLst>
          </p:cNvPr>
          <p:cNvCxnSpPr/>
          <p:nvPr/>
        </p:nvCxnSpPr>
        <p:spPr>
          <a:xfrm flipH="1">
            <a:off x="9337675" y="2207798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B7A6E1B-6D1B-1B4A-023E-7DB3564080FD}"/>
              </a:ext>
            </a:extLst>
          </p:cNvPr>
          <p:cNvSpPr txBox="1"/>
          <p:nvPr/>
        </p:nvSpPr>
        <p:spPr>
          <a:xfrm>
            <a:off x="9351166" y="2403547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F92E3-7BCC-421F-A23E-FE30B8152B41}"/>
              </a:ext>
            </a:extLst>
          </p:cNvPr>
          <p:cNvSpPr txBox="1"/>
          <p:nvPr/>
        </p:nvSpPr>
        <p:spPr>
          <a:xfrm>
            <a:off x="9682163" y="240351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건강강좌 </a:t>
            </a:r>
            <a:r>
              <a:rPr lang="en-US" altLang="ko-KR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A9B420-1715-4DB3-1F2E-5E97217AB2FE}"/>
              </a:ext>
            </a:extLst>
          </p:cNvPr>
          <p:cNvSpPr txBox="1"/>
          <p:nvPr/>
        </p:nvSpPr>
        <p:spPr>
          <a:xfrm>
            <a:off x="9351166" y="260836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E23CD2-F6AD-42B4-0BEB-24ABC144A672}"/>
              </a:ext>
            </a:extLst>
          </p:cNvPr>
          <p:cNvSpPr txBox="1"/>
          <p:nvPr/>
        </p:nvSpPr>
        <p:spPr>
          <a:xfrm>
            <a:off x="9682163" y="260875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헬스포커스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</a:t>
            </a:r>
            <a:r>
              <a:rPr lang="en-US" altLang="ko-KR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1BA684-6E97-6143-4102-3B419A7042B2}"/>
              </a:ext>
            </a:extLst>
          </p:cNvPr>
          <p:cNvSpPr txBox="1"/>
          <p:nvPr/>
        </p:nvSpPr>
        <p:spPr>
          <a:xfrm>
            <a:off x="9351166" y="281363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533532-07D8-40FE-FC7D-A903F46C1367}"/>
              </a:ext>
            </a:extLst>
          </p:cNvPr>
          <p:cNvSpPr txBox="1"/>
          <p:nvPr/>
        </p:nvSpPr>
        <p:spPr>
          <a:xfrm>
            <a:off x="9682163" y="281399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헬스라이프 </a:t>
            </a:r>
            <a:r>
              <a:rPr lang="en-US" altLang="ko-KR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A959C-19E3-89FC-104D-89A40D49275F}"/>
              </a:ext>
            </a:extLst>
          </p:cNvPr>
          <p:cNvSpPr txBox="1"/>
          <p:nvPr/>
        </p:nvSpPr>
        <p:spPr>
          <a:xfrm>
            <a:off x="9351166" y="301891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54524-C154-326C-D6B7-25305BEE22E7}"/>
              </a:ext>
            </a:extLst>
          </p:cNvPr>
          <p:cNvSpPr txBox="1"/>
          <p:nvPr/>
        </p:nvSpPr>
        <p:spPr>
          <a:xfrm>
            <a:off x="9682163" y="301924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의생명연구원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89BD2-DA96-F723-4ECA-4F750B6F269E}"/>
              </a:ext>
            </a:extLst>
          </p:cNvPr>
          <p:cNvSpPr txBox="1"/>
          <p:nvPr/>
        </p:nvSpPr>
        <p:spPr>
          <a:xfrm>
            <a:off x="9351166" y="322418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4B283E-1C3E-6CA8-57CB-53D7A1CD5CF0}"/>
              </a:ext>
            </a:extLst>
          </p:cNvPr>
          <p:cNvSpPr txBox="1"/>
          <p:nvPr/>
        </p:nvSpPr>
        <p:spPr>
          <a:xfrm>
            <a:off x="9682163" y="322448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국제진료센터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54460-B0DA-4DC2-CD3E-8CD787279D59}"/>
              </a:ext>
            </a:extLst>
          </p:cNvPr>
          <p:cNvSpPr txBox="1"/>
          <p:nvPr/>
        </p:nvSpPr>
        <p:spPr>
          <a:xfrm>
            <a:off x="9351166" y="342946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86E7BB-ECD2-F98D-28D5-07E2151D0674}"/>
              </a:ext>
            </a:extLst>
          </p:cNvPr>
          <p:cNvSpPr txBox="1"/>
          <p:nvPr/>
        </p:nvSpPr>
        <p:spPr>
          <a:xfrm>
            <a:off x="9682163" y="342972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진료협력센터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AB0978-5E9C-9790-1C1C-EB5F19C703C4}"/>
              </a:ext>
            </a:extLst>
          </p:cNvPr>
          <p:cNvSpPr txBox="1"/>
          <p:nvPr/>
        </p:nvSpPr>
        <p:spPr>
          <a:xfrm>
            <a:off x="9351166" y="363473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B36310-0D5E-60B7-51B1-CF729E87F55E}"/>
              </a:ext>
            </a:extLst>
          </p:cNvPr>
          <p:cNvSpPr txBox="1"/>
          <p:nvPr/>
        </p:nvSpPr>
        <p:spPr>
          <a:xfrm>
            <a:off x="9682163" y="363496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공공의료본부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D242C4-F677-34C4-BAAF-260B617068C3}"/>
              </a:ext>
            </a:extLst>
          </p:cNvPr>
          <p:cNvSpPr txBox="1"/>
          <p:nvPr/>
        </p:nvSpPr>
        <p:spPr>
          <a:xfrm>
            <a:off x="9351166" y="384000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31647D-47F7-9BB2-6ADF-98427A37D621}"/>
              </a:ext>
            </a:extLst>
          </p:cNvPr>
          <p:cNvSpPr txBox="1"/>
          <p:nvPr/>
        </p:nvSpPr>
        <p:spPr>
          <a:xfrm>
            <a:off x="9682163" y="384020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발전후원회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0B0578-8D77-A76B-56AF-31FF119DCC70}"/>
              </a:ext>
            </a:extLst>
          </p:cNvPr>
          <p:cNvSpPr txBox="1"/>
          <p:nvPr/>
        </p:nvSpPr>
        <p:spPr>
          <a:xfrm>
            <a:off x="9351166" y="404528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1DF694-FA75-79E0-3609-934828A83B89}"/>
              </a:ext>
            </a:extLst>
          </p:cNvPr>
          <p:cNvSpPr txBox="1"/>
          <p:nvPr/>
        </p:nvSpPr>
        <p:spPr>
          <a:xfrm>
            <a:off x="9682163" y="404545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고객의 소리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33822F-B57E-13FC-828A-B1D5BFFFC62E}"/>
              </a:ext>
            </a:extLst>
          </p:cNvPr>
          <p:cNvSpPr/>
          <p:nvPr/>
        </p:nvSpPr>
        <p:spPr>
          <a:xfrm>
            <a:off x="2409824" y="5108108"/>
            <a:ext cx="6935771" cy="10449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DC0A2F-07E2-EE0E-32A3-4CCB61116478}"/>
              </a:ext>
            </a:extLst>
          </p:cNvPr>
          <p:cNvSpPr/>
          <p:nvPr/>
        </p:nvSpPr>
        <p:spPr>
          <a:xfrm>
            <a:off x="2409825" y="1787942"/>
            <a:ext cx="6914345" cy="12905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20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911D4C-97D9-7A7F-684F-3298450D891D}"/>
              </a:ext>
            </a:extLst>
          </p:cNvPr>
          <p:cNvSpPr/>
          <p:nvPr/>
        </p:nvSpPr>
        <p:spPr>
          <a:xfrm>
            <a:off x="2852737" y="3368352"/>
            <a:ext cx="6088859" cy="117294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F83E4CA-FEC9-C2F3-30FC-CD20777EAA9A}"/>
              </a:ext>
            </a:extLst>
          </p:cNvPr>
          <p:cNvSpPr/>
          <p:nvPr/>
        </p:nvSpPr>
        <p:spPr>
          <a:xfrm>
            <a:off x="5459014" y="3537035"/>
            <a:ext cx="981075" cy="82892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22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AC463B-A4DA-6CB9-7B21-0AE661E9FEC8}"/>
              </a:ext>
            </a:extLst>
          </p:cNvPr>
          <p:cNvSpPr/>
          <p:nvPr/>
        </p:nvSpPr>
        <p:spPr>
          <a:xfrm>
            <a:off x="6613322" y="3537036"/>
            <a:ext cx="981075" cy="823302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23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5D929E4-02B9-0633-724C-6D35150B9D1B}"/>
              </a:ext>
            </a:extLst>
          </p:cNvPr>
          <p:cNvSpPr/>
          <p:nvPr/>
        </p:nvSpPr>
        <p:spPr>
          <a:xfrm>
            <a:off x="4264234" y="3531409"/>
            <a:ext cx="981075" cy="82892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B6D2AF9-A765-63C6-E40E-D5CC615A9D49}"/>
              </a:ext>
            </a:extLst>
          </p:cNvPr>
          <p:cNvCxnSpPr>
            <a:cxnSpLocks/>
          </p:cNvCxnSpPr>
          <p:nvPr/>
        </p:nvCxnSpPr>
        <p:spPr>
          <a:xfrm>
            <a:off x="2790260" y="1897830"/>
            <a:ext cx="6222848" cy="1072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113BC0E-2CC8-0D78-9A07-54C596E539F2}"/>
              </a:ext>
            </a:extLst>
          </p:cNvPr>
          <p:cNvCxnSpPr>
            <a:cxnSpLocks/>
          </p:cNvCxnSpPr>
          <p:nvPr/>
        </p:nvCxnSpPr>
        <p:spPr>
          <a:xfrm flipV="1">
            <a:off x="2790259" y="1908454"/>
            <a:ext cx="6248118" cy="1102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A180A4C-AC7B-5F0F-A833-D941B528A92D}"/>
              </a:ext>
            </a:extLst>
          </p:cNvPr>
          <p:cNvCxnSpPr>
            <a:cxnSpLocks/>
          </p:cNvCxnSpPr>
          <p:nvPr/>
        </p:nvCxnSpPr>
        <p:spPr>
          <a:xfrm>
            <a:off x="4264234" y="3516102"/>
            <a:ext cx="981075" cy="8442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5C3C02D-37A7-C88F-5433-B39B0C2EAFEE}"/>
              </a:ext>
            </a:extLst>
          </p:cNvPr>
          <p:cNvCxnSpPr>
            <a:cxnSpLocks/>
          </p:cNvCxnSpPr>
          <p:nvPr/>
        </p:nvCxnSpPr>
        <p:spPr>
          <a:xfrm flipV="1">
            <a:off x="4264234" y="3542248"/>
            <a:ext cx="981075" cy="802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81444D-437C-036B-61E3-3535F2470CFE}"/>
              </a:ext>
            </a:extLst>
          </p:cNvPr>
          <p:cNvSpPr/>
          <p:nvPr/>
        </p:nvSpPr>
        <p:spPr>
          <a:xfrm>
            <a:off x="3067051" y="477239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BFEEDE-2C4F-64DC-8940-50A21BDD41F8}"/>
              </a:ext>
            </a:extLst>
          </p:cNvPr>
          <p:cNvSpPr/>
          <p:nvPr/>
        </p:nvSpPr>
        <p:spPr>
          <a:xfrm>
            <a:off x="4014790" y="477239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25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08EB8EE-13E1-5376-5E76-4C8CEF4B3659}"/>
              </a:ext>
            </a:extLst>
          </p:cNvPr>
          <p:cNvSpPr/>
          <p:nvPr/>
        </p:nvSpPr>
        <p:spPr>
          <a:xfrm>
            <a:off x="4973243" y="476409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26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85934A-D6CB-0009-E0F0-279DC241C1F3}"/>
              </a:ext>
            </a:extLst>
          </p:cNvPr>
          <p:cNvSpPr/>
          <p:nvPr/>
        </p:nvSpPr>
        <p:spPr>
          <a:xfrm>
            <a:off x="5906091" y="477239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27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F3A258E-D63E-C3CA-38C9-E54DFA489AB4}"/>
              </a:ext>
            </a:extLst>
          </p:cNvPr>
          <p:cNvSpPr/>
          <p:nvPr/>
        </p:nvSpPr>
        <p:spPr>
          <a:xfrm>
            <a:off x="6853238" y="476409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28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BE72AFA-D94B-331A-D8DD-6E02BA0C8191}"/>
              </a:ext>
            </a:extLst>
          </p:cNvPr>
          <p:cNvSpPr/>
          <p:nvPr/>
        </p:nvSpPr>
        <p:spPr>
          <a:xfrm>
            <a:off x="7811691" y="476409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29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93BAC028-91E1-549B-2FE3-77E35019F186}"/>
              </a:ext>
            </a:extLst>
          </p:cNvPr>
          <p:cNvSpPr/>
          <p:nvPr/>
        </p:nvSpPr>
        <p:spPr>
          <a:xfrm rot="5400000">
            <a:off x="7804260" y="3807927"/>
            <a:ext cx="242268" cy="1441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C3397BAD-FDB5-043F-2C3C-B50DF1849B92}"/>
              </a:ext>
            </a:extLst>
          </p:cNvPr>
          <p:cNvSpPr/>
          <p:nvPr/>
        </p:nvSpPr>
        <p:spPr>
          <a:xfrm rot="16200000">
            <a:off x="3810935" y="3855114"/>
            <a:ext cx="242268" cy="1441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9A76ABF8-2E39-4237-BC55-5EE055185DBE}"/>
              </a:ext>
            </a:extLst>
          </p:cNvPr>
          <p:cNvSpPr/>
          <p:nvPr/>
        </p:nvSpPr>
        <p:spPr>
          <a:xfrm rot="5400000">
            <a:off x="8581890" y="2387129"/>
            <a:ext cx="242268" cy="1441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D237F405-7EAD-CF7F-BE1A-1EB85DB1E970}"/>
              </a:ext>
            </a:extLst>
          </p:cNvPr>
          <p:cNvSpPr/>
          <p:nvPr/>
        </p:nvSpPr>
        <p:spPr>
          <a:xfrm rot="16200000">
            <a:off x="3223109" y="2387155"/>
            <a:ext cx="242268" cy="1441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AD2CE7A-2918-BB87-D3AF-CFA8E7854E3B}"/>
              </a:ext>
            </a:extLst>
          </p:cNvPr>
          <p:cNvSpPr/>
          <p:nvPr/>
        </p:nvSpPr>
        <p:spPr>
          <a:xfrm>
            <a:off x="2798297" y="1883380"/>
            <a:ext cx="6232043" cy="1135893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B1A4E7D-E021-77C7-44EF-76375428627F}"/>
              </a:ext>
            </a:extLst>
          </p:cNvPr>
          <p:cNvCxnSpPr>
            <a:cxnSpLocks/>
          </p:cNvCxnSpPr>
          <p:nvPr/>
        </p:nvCxnSpPr>
        <p:spPr>
          <a:xfrm>
            <a:off x="5455633" y="3516102"/>
            <a:ext cx="981075" cy="8442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AAAB51C-050C-9CBE-A5CC-2D88737A2514}"/>
              </a:ext>
            </a:extLst>
          </p:cNvPr>
          <p:cNvCxnSpPr>
            <a:cxnSpLocks/>
          </p:cNvCxnSpPr>
          <p:nvPr/>
        </p:nvCxnSpPr>
        <p:spPr>
          <a:xfrm flipV="1">
            <a:off x="5455633" y="3542248"/>
            <a:ext cx="981075" cy="802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0023437-4A31-0A0B-E5D6-235EADB9CBA9}"/>
              </a:ext>
            </a:extLst>
          </p:cNvPr>
          <p:cNvCxnSpPr>
            <a:cxnSpLocks/>
          </p:cNvCxnSpPr>
          <p:nvPr/>
        </p:nvCxnSpPr>
        <p:spPr>
          <a:xfrm>
            <a:off x="6600021" y="3524598"/>
            <a:ext cx="981075" cy="8442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8870144-659A-3BFB-9C77-89E5DAE94154}"/>
              </a:ext>
            </a:extLst>
          </p:cNvPr>
          <p:cNvCxnSpPr>
            <a:cxnSpLocks/>
          </p:cNvCxnSpPr>
          <p:nvPr/>
        </p:nvCxnSpPr>
        <p:spPr>
          <a:xfrm flipV="1">
            <a:off x="6600021" y="3550744"/>
            <a:ext cx="981075" cy="802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DD531C9-471F-2BB4-CC25-79CFEA5951E6}"/>
              </a:ext>
            </a:extLst>
          </p:cNvPr>
          <p:cNvCxnSpPr>
            <a:cxnSpLocks/>
          </p:cNvCxnSpPr>
          <p:nvPr/>
        </p:nvCxnSpPr>
        <p:spPr>
          <a:xfrm>
            <a:off x="3067051" y="5558705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5DE98C9-0D9A-AE06-BCF4-D4FADCA44EB1}"/>
              </a:ext>
            </a:extLst>
          </p:cNvPr>
          <p:cNvCxnSpPr>
            <a:cxnSpLocks/>
          </p:cNvCxnSpPr>
          <p:nvPr/>
        </p:nvCxnSpPr>
        <p:spPr>
          <a:xfrm>
            <a:off x="3067051" y="5815880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5752F8A-DE6E-F548-647F-14FD5B133AE2}"/>
              </a:ext>
            </a:extLst>
          </p:cNvPr>
          <p:cNvCxnSpPr>
            <a:cxnSpLocks/>
          </p:cNvCxnSpPr>
          <p:nvPr/>
        </p:nvCxnSpPr>
        <p:spPr>
          <a:xfrm>
            <a:off x="6096000" y="5558705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4B305B1-0C4E-A680-5481-86474E90DC19}"/>
              </a:ext>
            </a:extLst>
          </p:cNvPr>
          <p:cNvCxnSpPr>
            <a:cxnSpLocks/>
          </p:cNvCxnSpPr>
          <p:nvPr/>
        </p:nvCxnSpPr>
        <p:spPr>
          <a:xfrm>
            <a:off x="6096000" y="5815880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96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80B873C-736A-4909-3200-08892AA4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27B636-D742-345B-7F31-13D9F10C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493F5-2238-FC73-B10B-E2501C7C7130}"/>
              </a:ext>
            </a:extLst>
          </p:cNvPr>
          <p:cNvSpPr txBox="1"/>
          <p:nvPr/>
        </p:nvSpPr>
        <p:spPr>
          <a:xfrm>
            <a:off x="409574" y="699289"/>
            <a:ext cx="1866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스토리 </a:t>
            </a:r>
            <a:endParaRPr lang="en-US" altLang="ko-KR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6FA71-AA9B-F12D-CDB3-94F5C39B0F8A}"/>
              </a:ext>
            </a:extLst>
          </p:cNvPr>
          <p:cNvSpPr txBox="1"/>
          <p:nvPr/>
        </p:nvSpPr>
        <p:spPr>
          <a:xfrm>
            <a:off x="2411412" y="13410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10711-3CA5-D588-9B75-4B3BC654BB91}"/>
              </a:ext>
            </a:extLst>
          </p:cNvPr>
          <p:cNvSpPr txBox="1"/>
          <p:nvPr/>
        </p:nvSpPr>
        <p:spPr>
          <a:xfrm>
            <a:off x="2411412" y="15569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DED74-FEF7-58C0-BA82-CF6118E173FF}"/>
              </a:ext>
            </a:extLst>
          </p:cNvPr>
          <p:cNvSpPr txBox="1"/>
          <p:nvPr/>
        </p:nvSpPr>
        <p:spPr>
          <a:xfrm>
            <a:off x="3416300" y="1341023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2022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분당서울대병원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FC88E-F881-ED4C-58DE-D0DAEA5EE532}"/>
              </a:ext>
            </a:extLst>
          </p:cNvPr>
          <p:cNvSpPr txBox="1"/>
          <p:nvPr/>
        </p:nvSpPr>
        <p:spPr>
          <a:xfrm>
            <a:off x="3416300" y="1556923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서브페이지 레이아웃 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1, Header,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main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1BC36-7742-1312-2D9B-3690F550A8A5}"/>
              </a:ext>
            </a:extLst>
          </p:cNvPr>
          <p:cNvSpPr txBox="1"/>
          <p:nvPr/>
        </p:nvSpPr>
        <p:spPr>
          <a:xfrm>
            <a:off x="9339262" y="1341023"/>
            <a:ext cx="84931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버전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6B640-2BB9-659F-1097-3BD89762445A}"/>
              </a:ext>
            </a:extLst>
          </p:cNvPr>
          <p:cNvSpPr txBox="1"/>
          <p:nvPr/>
        </p:nvSpPr>
        <p:spPr>
          <a:xfrm>
            <a:off x="9339262" y="1556923"/>
            <a:ext cx="84931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작성자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25029-F8DD-38A7-E598-2CE4389C8BA2}"/>
              </a:ext>
            </a:extLst>
          </p:cNvPr>
          <p:cNvSpPr txBox="1"/>
          <p:nvPr/>
        </p:nvSpPr>
        <p:spPr>
          <a:xfrm>
            <a:off x="10188575" y="134102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1.0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98FB-C9BE-5472-0C26-5B5C2C12CF49}"/>
              </a:ext>
            </a:extLst>
          </p:cNvPr>
          <p:cNvSpPr txBox="1"/>
          <p:nvPr/>
        </p:nvSpPr>
        <p:spPr>
          <a:xfrm>
            <a:off x="10188575" y="155692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송대건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27859-2F9B-F7D4-67D7-3627A1B1C87C}"/>
              </a:ext>
            </a:extLst>
          </p:cNvPr>
          <p:cNvSpPr txBox="1"/>
          <p:nvPr/>
        </p:nvSpPr>
        <p:spPr>
          <a:xfrm>
            <a:off x="5872162" y="13410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화면이름</a:t>
            </a:r>
            <a:r>
              <a:rPr lang="en-US" altLang="ko-KR" sz="800" b="1" dirty="0">
                <a:latin typeface="나눔스퀘어_ac" panose="020B0600000101010101" pitchFamily="50" charset="-127"/>
                <a:ea typeface="Noto Sans Korean Regular" panose="020B0500000000000000"/>
              </a:rPr>
              <a:t>(ID)</a:t>
            </a:r>
            <a:endParaRPr lang="ko-KR" altLang="en-US" sz="800" b="1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7F6D1-865C-E64A-3F18-B2CB467345BD}"/>
              </a:ext>
            </a:extLst>
          </p:cNvPr>
          <p:cNvSpPr txBox="1"/>
          <p:nvPr/>
        </p:nvSpPr>
        <p:spPr>
          <a:xfrm>
            <a:off x="6886575" y="1341023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서브페이지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B32D5-BC7C-209F-0652-AB1340B48B71}"/>
              </a:ext>
            </a:extLst>
          </p:cNvPr>
          <p:cNvSpPr txBox="1"/>
          <p:nvPr/>
        </p:nvSpPr>
        <p:spPr>
          <a:xfrm>
            <a:off x="9339262" y="1769648"/>
            <a:ext cx="2014538" cy="215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latin typeface="나눔스퀘어_ac" panose="020B0600000101010101" pitchFamily="50" charset="-127"/>
                <a:ea typeface="Noto Sans Korean Regular" panose="020B0500000000000000"/>
              </a:rPr>
              <a:t>Description</a:t>
            </a:r>
            <a:endParaRPr lang="ko-KR" altLang="en-US" sz="800" b="1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E41EB-ECE5-5A9F-A483-7B113CDF6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0" y="1985548"/>
            <a:ext cx="1670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3BD0B-3878-23A0-0A33-47AF1852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262" y="1982373"/>
            <a:ext cx="414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번호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7A4D52-1CBC-28D4-F1A8-F18A6FB04D20}"/>
              </a:ext>
            </a:extLst>
          </p:cNvPr>
          <p:cNvSpPr txBox="1"/>
          <p:nvPr/>
        </p:nvSpPr>
        <p:spPr>
          <a:xfrm>
            <a:off x="9351166" y="219827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F7156-8A0B-0D1F-549C-60EBF2E7A01F}"/>
              </a:ext>
            </a:extLst>
          </p:cNvPr>
          <p:cNvSpPr txBox="1"/>
          <p:nvPr/>
        </p:nvSpPr>
        <p:spPr>
          <a:xfrm>
            <a:off x="9682163" y="219827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로고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CE1361-CB18-8026-9B0C-F60ADD49D96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339262" y="1448179"/>
            <a:ext cx="0" cy="47273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756FB3-0679-2A7B-10EB-6EBE325C379E}"/>
              </a:ext>
            </a:extLst>
          </p:cNvPr>
          <p:cNvCxnSpPr>
            <a:cxnSpLocks/>
          </p:cNvCxnSpPr>
          <p:nvPr/>
        </p:nvCxnSpPr>
        <p:spPr>
          <a:xfrm flipH="1">
            <a:off x="9685412" y="1982373"/>
            <a:ext cx="11760" cy="419314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7DABBE5-AC46-4D38-827E-4EF99166FCC7}"/>
              </a:ext>
            </a:extLst>
          </p:cNvPr>
          <p:cNvCxnSpPr>
            <a:cxnSpLocks/>
          </p:cNvCxnSpPr>
          <p:nvPr/>
        </p:nvCxnSpPr>
        <p:spPr>
          <a:xfrm>
            <a:off x="11353800" y="1750708"/>
            <a:ext cx="0" cy="442480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052B97-8A40-40E0-EAEB-CAA964D11D3F}"/>
              </a:ext>
            </a:extLst>
          </p:cNvPr>
          <p:cNvCxnSpPr>
            <a:cxnSpLocks/>
          </p:cNvCxnSpPr>
          <p:nvPr/>
        </p:nvCxnSpPr>
        <p:spPr>
          <a:xfrm flipH="1">
            <a:off x="2409825" y="6175516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706AB8E-0D28-C2EA-E672-D64C95B3711A}"/>
              </a:ext>
            </a:extLst>
          </p:cNvPr>
          <p:cNvCxnSpPr>
            <a:cxnSpLocks/>
          </p:cNvCxnSpPr>
          <p:nvPr/>
        </p:nvCxnSpPr>
        <p:spPr>
          <a:xfrm>
            <a:off x="2409825" y="1539570"/>
            <a:ext cx="0" cy="46359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BBF2FF6-F7AF-6F92-9F47-999F591BABFB}"/>
              </a:ext>
            </a:extLst>
          </p:cNvPr>
          <p:cNvCxnSpPr/>
          <p:nvPr/>
        </p:nvCxnSpPr>
        <p:spPr>
          <a:xfrm flipH="1">
            <a:off x="9337675" y="2207798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B7A6E1B-6D1B-1B4A-023E-7DB3564080FD}"/>
              </a:ext>
            </a:extLst>
          </p:cNvPr>
          <p:cNvSpPr txBox="1"/>
          <p:nvPr/>
        </p:nvSpPr>
        <p:spPr>
          <a:xfrm>
            <a:off x="9351166" y="2403547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F92E3-7BCC-421F-A23E-FE30B8152B41}"/>
              </a:ext>
            </a:extLst>
          </p:cNvPr>
          <p:cNvSpPr txBox="1"/>
          <p:nvPr/>
        </p:nvSpPr>
        <p:spPr>
          <a:xfrm>
            <a:off x="9682163" y="240351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TNB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A9B420-1715-4DB3-1F2E-5E97217AB2FE}"/>
              </a:ext>
            </a:extLst>
          </p:cNvPr>
          <p:cNvSpPr txBox="1"/>
          <p:nvPr/>
        </p:nvSpPr>
        <p:spPr>
          <a:xfrm>
            <a:off x="9351166" y="260836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E23CD2-F6AD-42B4-0BEB-24ABC144A672}"/>
              </a:ext>
            </a:extLst>
          </p:cNvPr>
          <p:cNvSpPr txBox="1"/>
          <p:nvPr/>
        </p:nvSpPr>
        <p:spPr>
          <a:xfrm>
            <a:off x="9682163" y="260875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TNB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회원가입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1BA684-6E97-6143-4102-3B419A7042B2}"/>
              </a:ext>
            </a:extLst>
          </p:cNvPr>
          <p:cNvSpPr txBox="1"/>
          <p:nvPr/>
        </p:nvSpPr>
        <p:spPr>
          <a:xfrm>
            <a:off x="9351166" y="281363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533532-07D8-40FE-FC7D-A903F46C1367}"/>
              </a:ext>
            </a:extLst>
          </p:cNvPr>
          <p:cNvSpPr txBox="1"/>
          <p:nvPr/>
        </p:nvSpPr>
        <p:spPr>
          <a:xfrm>
            <a:off x="9682163" y="281399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TNB Languages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A959C-19E3-89FC-104D-89A40D49275F}"/>
              </a:ext>
            </a:extLst>
          </p:cNvPr>
          <p:cNvSpPr txBox="1"/>
          <p:nvPr/>
        </p:nvSpPr>
        <p:spPr>
          <a:xfrm>
            <a:off x="9351166" y="301891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54524-C154-326C-D6B7-25305BEE22E7}"/>
              </a:ext>
            </a:extLst>
          </p:cNvPr>
          <p:cNvSpPr txBox="1"/>
          <p:nvPr/>
        </p:nvSpPr>
        <p:spPr>
          <a:xfrm>
            <a:off x="9682163" y="301924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검색란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89BD2-DA96-F723-4ECA-4F750B6F269E}"/>
              </a:ext>
            </a:extLst>
          </p:cNvPr>
          <p:cNvSpPr txBox="1"/>
          <p:nvPr/>
        </p:nvSpPr>
        <p:spPr>
          <a:xfrm>
            <a:off x="9351166" y="322418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4B283E-1C3E-6CA8-57CB-53D7A1CD5CF0}"/>
              </a:ext>
            </a:extLst>
          </p:cNvPr>
          <p:cNvSpPr txBox="1"/>
          <p:nvPr/>
        </p:nvSpPr>
        <p:spPr>
          <a:xfrm>
            <a:off x="9682163" y="322448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나의 진료정보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54460-B0DA-4DC2-CD3E-8CD787279D59}"/>
              </a:ext>
            </a:extLst>
          </p:cNvPr>
          <p:cNvSpPr txBox="1"/>
          <p:nvPr/>
        </p:nvSpPr>
        <p:spPr>
          <a:xfrm>
            <a:off x="9351166" y="342946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86E7BB-ECD2-F98D-28D5-07E2151D0674}"/>
              </a:ext>
            </a:extLst>
          </p:cNvPr>
          <p:cNvSpPr txBox="1"/>
          <p:nvPr/>
        </p:nvSpPr>
        <p:spPr>
          <a:xfrm>
            <a:off x="9682163" y="342972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진료안내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AB0978-5E9C-9790-1C1C-EB5F19C703C4}"/>
              </a:ext>
            </a:extLst>
          </p:cNvPr>
          <p:cNvSpPr txBox="1"/>
          <p:nvPr/>
        </p:nvSpPr>
        <p:spPr>
          <a:xfrm>
            <a:off x="9351166" y="363473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B36310-0D5E-60B7-51B1-CF729E87F55E}"/>
              </a:ext>
            </a:extLst>
          </p:cNvPr>
          <p:cNvSpPr txBox="1"/>
          <p:nvPr/>
        </p:nvSpPr>
        <p:spPr>
          <a:xfrm>
            <a:off x="9682163" y="363496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병원소개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D242C4-F677-34C4-BAAF-260B617068C3}"/>
              </a:ext>
            </a:extLst>
          </p:cNvPr>
          <p:cNvSpPr txBox="1"/>
          <p:nvPr/>
        </p:nvSpPr>
        <p:spPr>
          <a:xfrm>
            <a:off x="9351166" y="384000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31647D-47F7-9BB2-6ADF-98427A37D621}"/>
              </a:ext>
            </a:extLst>
          </p:cNvPr>
          <p:cNvSpPr txBox="1"/>
          <p:nvPr/>
        </p:nvSpPr>
        <p:spPr>
          <a:xfrm>
            <a:off x="9682163" y="384020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공지사항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0B0578-8D77-A76B-56AF-31FF119DCC70}"/>
              </a:ext>
            </a:extLst>
          </p:cNvPr>
          <p:cNvSpPr txBox="1"/>
          <p:nvPr/>
        </p:nvSpPr>
        <p:spPr>
          <a:xfrm>
            <a:off x="9351166" y="404528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1DF694-FA75-79E0-3609-934828A83B89}"/>
              </a:ext>
            </a:extLst>
          </p:cNvPr>
          <p:cNvSpPr txBox="1"/>
          <p:nvPr/>
        </p:nvSpPr>
        <p:spPr>
          <a:xfrm>
            <a:off x="9682163" y="404545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건강정보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DDBCEE-EAA8-FC5F-0715-6C01047531EC}"/>
              </a:ext>
            </a:extLst>
          </p:cNvPr>
          <p:cNvSpPr/>
          <p:nvPr/>
        </p:nvSpPr>
        <p:spPr>
          <a:xfrm>
            <a:off x="2861074" y="2021170"/>
            <a:ext cx="981075" cy="365125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00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B7A2AEB-CD7D-EEF6-8B11-5739C347F217}"/>
              </a:ext>
            </a:extLst>
          </p:cNvPr>
          <p:cNvSpPr/>
          <p:nvPr/>
        </p:nvSpPr>
        <p:spPr>
          <a:xfrm>
            <a:off x="4356499" y="2315662"/>
            <a:ext cx="3048000" cy="182563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04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8E92FCC-8BA7-3734-063F-EC31C9C9298D}"/>
              </a:ext>
            </a:extLst>
          </p:cNvPr>
          <p:cNvSpPr/>
          <p:nvPr/>
        </p:nvSpPr>
        <p:spPr>
          <a:xfrm>
            <a:off x="7485461" y="2021170"/>
            <a:ext cx="404813" cy="239036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01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6190B6-6EBB-CAB1-077B-67FF54625C19}"/>
              </a:ext>
            </a:extLst>
          </p:cNvPr>
          <p:cNvSpPr/>
          <p:nvPr/>
        </p:nvSpPr>
        <p:spPr>
          <a:xfrm>
            <a:off x="2894411" y="2708584"/>
            <a:ext cx="1046354" cy="20033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05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3F09DBD-EF6A-62C2-F656-1CB1AC4ECBFA}"/>
              </a:ext>
            </a:extLst>
          </p:cNvPr>
          <p:cNvSpPr/>
          <p:nvPr/>
        </p:nvSpPr>
        <p:spPr>
          <a:xfrm>
            <a:off x="4127897" y="2708582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06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678E9F1-03B8-FDB9-16E4-989669214C0D}"/>
              </a:ext>
            </a:extLst>
          </p:cNvPr>
          <p:cNvSpPr/>
          <p:nvPr/>
        </p:nvSpPr>
        <p:spPr>
          <a:xfrm>
            <a:off x="5361383" y="2708582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07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7535F09-26E9-82C4-1FE0-F8A3E937D403}"/>
              </a:ext>
            </a:extLst>
          </p:cNvPr>
          <p:cNvSpPr/>
          <p:nvPr/>
        </p:nvSpPr>
        <p:spPr>
          <a:xfrm>
            <a:off x="6554391" y="2708582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08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AD950A-1939-322F-4010-F7E31ECE21B9}"/>
              </a:ext>
            </a:extLst>
          </p:cNvPr>
          <p:cNvSpPr/>
          <p:nvPr/>
        </p:nvSpPr>
        <p:spPr>
          <a:xfrm>
            <a:off x="7747399" y="2708582"/>
            <a:ext cx="1021558" cy="19526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09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B7D0F5-DF10-BC32-B4AE-6FCD7322EE18}"/>
              </a:ext>
            </a:extLst>
          </p:cNvPr>
          <p:cNvSpPr/>
          <p:nvPr/>
        </p:nvSpPr>
        <p:spPr>
          <a:xfrm>
            <a:off x="2894410" y="3257900"/>
            <a:ext cx="5874525" cy="2701716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FC1E15-FCC7-22A8-110B-886E4674B3B9}"/>
              </a:ext>
            </a:extLst>
          </p:cNvPr>
          <p:cNvGrpSpPr/>
          <p:nvPr/>
        </p:nvGrpSpPr>
        <p:grpSpPr>
          <a:xfrm>
            <a:off x="3322337" y="4657665"/>
            <a:ext cx="5049543" cy="961953"/>
            <a:chOff x="6250181" y="5444452"/>
            <a:chExt cx="2275887" cy="31427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862BAFA-AD4D-E642-2C4D-161D2A51FBD1}"/>
                </a:ext>
              </a:extLst>
            </p:cNvPr>
            <p:cNvCxnSpPr>
              <a:cxnSpLocks/>
            </p:cNvCxnSpPr>
            <p:nvPr/>
          </p:nvCxnSpPr>
          <p:spPr>
            <a:xfrm>
              <a:off x="6267449" y="5444452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26E83331-D25B-A11A-5DF9-BFD5B59369C1}"/>
                </a:ext>
              </a:extLst>
            </p:cNvPr>
            <p:cNvCxnSpPr>
              <a:cxnSpLocks/>
            </p:cNvCxnSpPr>
            <p:nvPr/>
          </p:nvCxnSpPr>
          <p:spPr>
            <a:xfrm>
              <a:off x="6250181" y="5529301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595AD312-5CB8-C681-0274-E507555A74FB}"/>
                </a:ext>
              </a:extLst>
            </p:cNvPr>
            <p:cNvCxnSpPr>
              <a:cxnSpLocks/>
            </p:cNvCxnSpPr>
            <p:nvPr/>
          </p:nvCxnSpPr>
          <p:spPr>
            <a:xfrm>
              <a:off x="6253755" y="5644430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C77AC8B5-6DAE-0CCB-6B75-790273B511B4}"/>
                </a:ext>
              </a:extLst>
            </p:cNvPr>
            <p:cNvCxnSpPr>
              <a:cxnSpLocks/>
            </p:cNvCxnSpPr>
            <p:nvPr/>
          </p:nvCxnSpPr>
          <p:spPr>
            <a:xfrm>
              <a:off x="6250181" y="5758730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11F7F79-3B98-EC5C-889B-D277E3024E7B}"/>
              </a:ext>
            </a:extLst>
          </p:cNvPr>
          <p:cNvSpPr/>
          <p:nvPr/>
        </p:nvSpPr>
        <p:spPr>
          <a:xfrm>
            <a:off x="4127897" y="3406384"/>
            <a:ext cx="3448052" cy="961954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10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7D00EBD-BA00-0238-AEC5-92AA6D886F5B}"/>
              </a:ext>
            </a:extLst>
          </p:cNvPr>
          <p:cNvSpPr/>
          <p:nvPr/>
        </p:nvSpPr>
        <p:spPr>
          <a:xfrm>
            <a:off x="8005962" y="2021170"/>
            <a:ext cx="404813" cy="239036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02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4F6D558-9717-C31F-F40B-4CC8786CED29}"/>
              </a:ext>
            </a:extLst>
          </p:cNvPr>
          <p:cNvSpPr/>
          <p:nvPr/>
        </p:nvSpPr>
        <p:spPr>
          <a:xfrm>
            <a:off x="8518525" y="2021170"/>
            <a:ext cx="404813" cy="239036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03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8EB8A09-48FE-63A7-8EBA-916057D263E6}"/>
              </a:ext>
            </a:extLst>
          </p:cNvPr>
          <p:cNvSpPr txBox="1"/>
          <p:nvPr/>
        </p:nvSpPr>
        <p:spPr>
          <a:xfrm>
            <a:off x="9337675" y="421569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19166AC-3973-C158-F33E-914F0E3E4DD6}"/>
              </a:ext>
            </a:extLst>
          </p:cNvPr>
          <p:cNvSpPr txBox="1"/>
          <p:nvPr/>
        </p:nvSpPr>
        <p:spPr>
          <a:xfrm>
            <a:off x="9691293" y="421569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Main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contents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274613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80B873C-736A-4909-3200-08892AA4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27B636-D742-345B-7F31-13D9F10C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493F5-2238-FC73-B10B-E2501C7C7130}"/>
              </a:ext>
            </a:extLst>
          </p:cNvPr>
          <p:cNvSpPr txBox="1"/>
          <p:nvPr/>
        </p:nvSpPr>
        <p:spPr>
          <a:xfrm>
            <a:off x="409574" y="699289"/>
            <a:ext cx="1866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스토리 </a:t>
            </a:r>
            <a:endParaRPr lang="en-US" altLang="ko-KR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6FA71-AA9B-F12D-CDB3-94F5C39B0F8A}"/>
              </a:ext>
            </a:extLst>
          </p:cNvPr>
          <p:cNvSpPr txBox="1"/>
          <p:nvPr/>
        </p:nvSpPr>
        <p:spPr>
          <a:xfrm>
            <a:off x="2411412" y="13410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10711-3CA5-D588-9B75-4B3BC654BB91}"/>
              </a:ext>
            </a:extLst>
          </p:cNvPr>
          <p:cNvSpPr txBox="1"/>
          <p:nvPr/>
        </p:nvSpPr>
        <p:spPr>
          <a:xfrm>
            <a:off x="2411412" y="15569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DED74-FEF7-58C0-BA82-CF6118E173FF}"/>
              </a:ext>
            </a:extLst>
          </p:cNvPr>
          <p:cNvSpPr txBox="1"/>
          <p:nvPr/>
        </p:nvSpPr>
        <p:spPr>
          <a:xfrm>
            <a:off x="3416300" y="1341023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2022 </a:t>
            </a:r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분당서울대병원 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FC88E-F881-ED4C-58DE-D0DAEA5EE532}"/>
              </a:ext>
            </a:extLst>
          </p:cNvPr>
          <p:cNvSpPr txBox="1"/>
          <p:nvPr/>
        </p:nvSpPr>
        <p:spPr>
          <a:xfrm>
            <a:off x="3416300" y="1556923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서브페이지 레이아웃</a:t>
            </a: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, main, Footer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1BC36-7742-1312-2D9B-3690F550A8A5}"/>
              </a:ext>
            </a:extLst>
          </p:cNvPr>
          <p:cNvSpPr txBox="1"/>
          <p:nvPr/>
        </p:nvSpPr>
        <p:spPr>
          <a:xfrm>
            <a:off x="9339262" y="1341023"/>
            <a:ext cx="84931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버전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6B640-2BB9-659F-1097-3BD89762445A}"/>
              </a:ext>
            </a:extLst>
          </p:cNvPr>
          <p:cNvSpPr txBox="1"/>
          <p:nvPr/>
        </p:nvSpPr>
        <p:spPr>
          <a:xfrm>
            <a:off x="9339262" y="1556923"/>
            <a:ext cx="84931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작성자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25029-F8DD-38A7-E598-2CE4389C8BA2}"/>
              </a:ext>
            </a:extLst>
          </p:cNvPr>
          <p:cNvSpPr txBox="1"/>
          <p:nvPr/>
        </p:nvSpPr>
        <p:spPr>
          <a:xfrm>
            <a:off x="10188575" y="134102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1.0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D98FB-C9BE-5472-0C26-5B5C2C12CF49}"/>
              </a:ext>
            </a:extLst>
          </p:cNvPr>
          <p:cNvSpPr txBox="1"/>
          <p:nvPr/>
        </p:nvSpPr>
        <p:spPr>
          <a:xfrm>
            <a:off x="10188575" y="155692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송대건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27859-2F9B-F7D4-67D7-3627A1B1C87C}"/>
              </a:ext>
            </a:extLst>
          </p:cNvPr>
          <p:cNvSpPr txBox="1"/>
          <p:nvPr/>
        </p:nvSpPr>
        <p:spPr>
          <a:xfrm>
            <a:off x="5872162" y="1341023"/>
            <a:ext cx="1008063" cy="214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Noto Sans Korean Regular" panose="020B0500000000000000"/>
              </a:rPr>
              <a:t>화면이름</a:t>
            </a:r>
            <a:r>
              <a:rPr lang="en-US" altLang="ko-KR" sz="800" b="1" dirty="0">
                <a:latin typeface="나눔스퀘어_ac" panose="020B0600000101010101" pitchFamily="50" charset="-127"/>
                <a:ea typeface="Noto Sans Korean Regular" panose="020B0500000000000000"/>
              </a:rPr>
              <a:t>(ID)</a:t>
            </a:r>
            <a:endParaRPr lang="ko-KR" altLang="en-US" sz="800" b="1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7F6D1-865C-E64A-3F18-B2CB467345BD}"/>
              </a:ext>
            </a:extLst>
          </p:cNvPr>
          <p:cNvSpPr txBox="1"/>
          <p:nvPr/>
        </p:nvSpPr>
        <p:spPr>
          <a:xfrm>
            <a:off x="6886575" y="1341023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서브페이지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B32D5-BC7C-209F-0652-AB1340B48B71}"/>
              </a:ext>
            </a:extLst>
          </p:cNvPr>
          <p:cNvSpPr txBox="1"/>
          <p:nvPr/>
        </p:nvSpPr>
        <p:spPr>
          <a:xfrm>
            <a:off x="9339262" y="1769648"/>
            <a:ext cx="2014538" cy="215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latin typeface="나눔스퀘어_ac" panose="020B0600000101010101" pitchFamily="50" charset="-127"/>
                <a:ea typeface="Noto Sans Korean Regular" panose="020B0500000000000000"/>
              </a:rPr>
              <a:t>Description</a:t>
            </a:r>
            <a:endParaRPr lang="ko-KR" altLang="en-US" sz="800" b="1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E41EB-ECE5-5A9F-A483-7B113CDF6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0" y="1985548"/>
            <a:ext cx="1670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3BD0B-3878-23A0-0A33-47AF18529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262" y="1982373"/>
            <a:ext cx="4143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나눔스퀘어_ac" panose="020B0600000101010101" pitchFamily="50" charset="-127"/>
                <a:ea typeface="Noto Sans Korean Regular" panose="020B0500000000000000"/>
              </a:rPr>
              <a:t>번호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CE1361-CB18-8026-9B0C-F60ADD49D96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339262" y="1448179"/>
            <a:ext cx="0" cy="47273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756FB3-0679-2A7B-10EB-6EBE325C379E}"/>
              </a:ext>
            </a:extLst>
          </p:cNvPr>
          <p:cNvCxnSpPr>
            <a:cxnSpLocks/>
          </p:cNvCxnSpPr>
          <p:nvPr/>
        </p:nvCxnSpPr>
        <p:spPr>
          <a:xfrm flipH="1">
            <a:off x="9686277" y="1982373"/>
            <a:ext cx="11760" cy="419314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7DABBE5-AC46-4D38-827E-4EF99166FCC7}"/>
              </a:ext>
            </a:extLst>
          </p:cNvPr>
          <p:cNvCxnSpPr>
            <a:cxnSpLocks/>
          </p:cNvCxnSpPr>
          <p:nvPr/>
        </p:nvCxnSpPr>
        <p:spPr>
          <a:xfrm>
            <a:off x="11353800" y="1750708"/>
            <a:ext cx="0" cy="442480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052B97-8A40-40E0-EAEB-CAA964D11D3F}"/>
              </a:ext>
            </a:extLst>
          </p:cNvPr>
          <p:cNvCxnSpPr>
            <a:cxnSpLocks/>
          </p:cNvCxnSpPr>
          <p:nvPr/>
        </p:nvCxnSpPr>
        <p:spPr>
          <a:xfrm flipH="1">
            <a:off x="2409825" y="6175516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706AB8E-0D28-C2EA-E672-D64C95B3711A}"/>
              </a:ext>
            </a:extLst>
          </p:cNvPr>
          <p:cNvCxnSpPr>
            <a:cxnSpLocks/>
          </p:cNvCxnSpPr>
          <p:nvPr/>
        </p:nvCxnSpPr>
        <p:spPr>
          <a:xfrm>
            <a:off x="2409825" y="1539570"/>
            <a:ext cx="0" cy="46359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BBF2FF6-F7AF-6F92-9F47-999F591BABFB}"/>
              </a:ext>
            </a:extLst>
          </p:cNvPr>
          <p:cNvCxnSpPr/>
          <p:nvPr/>
        </p:nvCxnSpPr>
        <p:spPr>
          <a:xfrm flipH="1">
            <a:off x="9337675" y="2207798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B7A6E1B-6D1B-1B4A-023E-7DB3564080FD}"/>
              </a:ext>
            </a:extLst>
          </p:cNvPr>
          <p:cNvSpPr txBox="1"/>
          <p:nvPr/>
        </p:nvSpPr>
        <p:spPr>
          <a:xfrm>
            <a:off x="9357516" y="2231954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F92E3-7BCC-421F-A23E-FE30B8152B41}"/>
              </a:ext>
            </a:extLst>
          </p:cNvPr>
          <p:cNvSpPr txBox="1"/>
          <p:nvPr/>
        </p:nvSpPr>
        <p:spPr>
          <a:xfrm>
            <a:off x="9688513" y="223192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tab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</a:t>
            </a:r>
            <a:r>
              <a:rPr lang="en-US" altLang="ko-KR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A9B420-1715-4DB3-1F2E-5E97217AB2FE}"/>
              </a:ext>
            </a:extLst>
          </p:cNvPr>
          <p:cNvSpPr txBox="1"/>
          <p:nvPr/>
        </p:nvSpPr>
        <p:spPr>
          <a:xfrm>
            <a:off x="9357516" y="243677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E23CD2-F6AD-42B4-0BEB-24ABC144A672}"/>
              </a:ext>
            </a:extLst>
          </p:cNvPr>
          <p:cNvSpPr txBox="1"/>
          <p:nvPr/>
        </p:nvSpPr>
        <p:spPr>
          <a:xfrm>
            <a:off x="9688513" y="2437164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tab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</a:t>
            </a:r>
            <a:r>
              <a:rPr lang="en-US" altLang="ko-KR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1BA684-6E97-6143-4102-3B419A7042B2}"/>
              </a:ext>
            </a:extLst>
          </p:cNvPr>
          <p:cNvSpPr txBox="1"/>
          <p:nvPr/>
        </p:nvSpPr>
        <p:spPr>
          <a:xfrm>
            <a:off x="9357516" y="264204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533532-07D8-40FE-FC7D-A903F46C1367}"/>
              </a:ext>
            </a:extLst>
          </p:cNvPr>
          <p:cNvSpPr txBox="1"/>
          <p:nvPr/>
        </p:nvSpPr>
        <p:spPr>
          <a:xfrm>
            <a:off x="9688513" y="2642406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tab</a:t>
            </a: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 </a:t>
            </a:r>
            <a:r>
              <a:rPr lang="en-US" altLang="ko-KR" sz="800" dirty="0" err="1">
                <a:latin typeface="나눔스퀘어_ac" panose="020B0600000101010101" pitchFamily="50" charset="-127"/>
                <a:ea typeface="Noto Sans Korean Regular" panose="020B0500000000000000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A959C-19E3-89FC-104D-89A40D49275F}"/>
              </a:ext>
            </a:extLst>
          </p:cNvPr>
          <p:cNvSpPr txBox="1"/>
          <p:nvPr/>
        </p:nvSpPr>
        <p:spPr>
          <a:xfrm>
            <a:off x="9351166" y="283882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54524-C154-326C-D6B7-25305BEE22E7}"/>
              </a:ext>
            </a:extLst>
          </p:cNvPr>
          <p:cNvSpPr txBox="1"/>
          <p:nvPr/>
        </p:nvSpPr>
        <p:spPr>
          <a:xfrm>
            <a:off x="9688513" y="2847648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의생명연구원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89BD2-DA96-F723-4ECA-4F750B6F269E}"/>
              </a:ext>
            </a:extLst>
          </p:cNvPr>
          <p:cNvSpPr txBox="1"/>
          <p:nvPr/>
        </p:nvSpPr>
        <p:spPr>
          <a:xfrm>
            <a:off x="9351166" y="304409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4B283E-1C3E-6CA8-57CB-53D7A1CD5CF0}"/>
              </a:ext>
            </a:extLst>
          </p:cNvPr>
          <p:cNvSpPr txBox="1"/>
          <p:nvPr/>
        </p:nvSpPr>
        <p:spPr>
          <a:xfrm>
            <a:off x="9688513" y="305289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국제진료센터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54460-B0DA-4DC2-CD3E-8CD787279D59}"/>
              </a:ext>
            </a:extLst>
          </p:cNvPr>
          <p:cNvSpPr txBox="1"/>
          <p:nvPr/>
        </p:nvSpPr>
        <p:spPr>
          <a:xfrm>
            <a:off x="9345595" y="32479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86E7BB-ECD2-F98D-28D5-07E2151D0674}"/>
              </a:ext>
            </a:extLst>
          </p:cNvPr>
          <p:cNvSpPr txBox="1"/>
          <p:nvPr/>
        </p:nvSpPr>
        <p:spPr>
          <a:xfrm>
            <a:off x="9688513" y="3258132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진료협력센터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AB0978-5E9C-9790-1C1C-EB5F19C703C4}"/>
              </a:ext>
            </a:extLst>
          </p:cNvPr>
          <p:cNvSpPr txBox="1"/>
          <p:nvPr/>
        </p:nvSpPr>
        <p:spPr>
          <a:xfrm>
            <a:off x="9345595" y="345323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B36310-0D5E-60B7-51B1-CF729E87F55E}"/>
              </a:ext>
            </a:extLst>
          </p:cNvPr>
          <p:cNvSpPr txBox="1"/>
          <p:nvPr/>
        </p:nvSpPr>
        <p:spPr>
          <a:xfrm>
            <a:off x="9688513" y="3463374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공공의료본부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D242C4-F677-34C4-BAAF-260B617068C3}"/>
              </a:ext>
            </a:extLst>
          </p:cNvPr>
          <p:cNvSpPr txBox="1"/>
          <p:nvPr/>
        </p:nvSpPr>
        <p:spPr>
          <a:xfrm>
            <a:off x="9345595" y="365851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31647D-47F7-9BB2-6ADF-98427A37D621}"/>
              </a:ext>
            </a:extLst>
          </p:cNvPr>
          <p:cNvSpPr txBox="1"/>
          <p:nvPr/>
        </p:nvSpPr>
        <p:spPr>
          <a:xfrm>
            <a:off x="9688513" y="3668616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발전후원회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0B0578-8D77-A76B-56AF-31FF119DCC70}"/>
              </a:ext>
            </a:extLst>
          </p:cNvPr>
          <p:cNvSpPr txBox="1"/>
          <p:nvPr/>
        </p:nvSpPr>
        <p:spPr>
          <a:xfrm>
            <a:off x="9351166" y="38822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Noto Sans Korean Regular" panose="020B0500000000000000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Noto Sans Korean Regular" panose="020B050000000000000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1DF694-FA75-79E0-3609-934828A83B89}"/>
              </a:ext>
            </a:extLst>
          </p:cNvPr>
          <p:cNvSpPr txBox="1"/>
          <p:nvPr/>
        </p:nvSpPr>
        <p:spPr>
          <a:xfrm>
            <a:off x="9688513" y="3873858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Noto Sans Korean Regular" panose="020B0500000000000000"/>
              </a:rPr>
              <a:t>고객의 소리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33822F-B57E-13FC-828A-B1D5BFFFC62E}"/>
              </a:ext>
            </a:extLst>
          </p:cNvPr>
          <p:cNvSpPr/>
          <p:nvPr/>
        </p:nvSpPr>
        <p:spPr>
          <a:xfrm>
            <a:off x="2409824" y="5108108"/>
            <a:ext cx="6935771" cy="10449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81444D-437C-036B-61E3-3535F2470CFE}"/>
              </a:ext>
            </a:extLst>
          </p:cNvPr>
          <p:cNvSpPr/>
          <p:nvPr/>
        </p:nvSpPr>
        <p:spPr>
          <a:xfrm>
            <a:off x="3067051" y="477239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BFEEDE-2C4F-64DC-8940-50A21BDD41F8}"/>
              </a:ext>
            </a:extLst>
          </p:cNvPr>
          <p:cNvSpPr/>
          <p:nvPr/>
        </p:nvSpPr>
        <p:spPr>
          <a:xfrm>
            <a:off x="4014790" y="477239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15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08EB8EE-13E1-5376-5E76-4C8CEF4B3659}"/>
              </a:ext>
            </a:extLst>
          </p:cNvPr>
          <p:cNvSpPr/>
          <p:nvPr/>
        </p:nvSpPr>
        <p:spPr>
          <a:xfrm>
            <a:off x="4973243" y="476409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16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85934A-D6CB-0009-E0F0-279DC241C1F3}"/>
              </a:ext>
            </a:extLst>
          </p:cNvPr>
          <p:cNvSpPr/>
          <p:nvPr/>
        </p:nvSpPr>
        <p:spPr>
          <a:xfrm>
            <a:off x="5906091" y="4772393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17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F3A258E-D63E-C3CA-38C9-E54DFA489AB4}"/>
              </a:ext>
            </a:extLst>
          </p:cNvPr>
          <p:cNvSpPr/>
          <p:nvPr/>
        </p:nvSpPr>
        <p:spPr>
          <a:xfrm>
            <a:off x="6853238" y="476409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18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BE72AFA-D94B-331A-D8DD-6E02BA0C8191}"/>
              </a:ext>
            </a:extLst>
          </p:cNvPr>
          <p:cNvSpPr/>
          <p:nvPr/>
        </p:nvSpPr>
        <p:spPr>
          <a:xfrm>
            <a:off x="7811691" y="4764094"/>
            <a:ext cx="804864" cy="20355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ea typeface="Noto Sans Korean Regular" panose="020B0500000000000000"/>
              </a:rPr>
              <a:t>19</a:t>
            </a:r>
            <a:endParaRPr lang="ko-KR" altLang="en-US" sz="11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DD531C9-471F-2BB4-CC25-79CFEA5951E6}"/>
              </a:ext>
            </a:extLst>
          </p:cNvPr>
          <p:cNvCxnSpPr>
            <a:cxnSpLocks/>
          </p:cNvCxnSpPr>
          <p:nvPr/>
        </p:nvCxnSpPr>
        <p:spPr>
          <a:xfrm>
            <a:off x="3067051" y="5558705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5DE98C9-0D9A-AE06-BCF4-D4FADCA44EB1}"/>
              </a:ext>
            </a:extLst>
          </p:cNvPr>
          <p:cNvCxnSpPr>
            <a:cxnSpLocks/>
          </p:cNvCxnSpPr>
          <p:nvPr/>
        </p:nvCxnSpPr>
        <p:spPr>
          <a:xfrm>
            <a:off x="3067051" y="5815880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5752F8A-DE6E-F548-647F-14FD5B133AE2}"/>
              </a:ext>
            </a:extLst>
          </p:cNvPr>
          <p:cNvCxnSpPr>
            <a:cxnSpLocks/>
          </p:cNvCxnSpPr>
          <p:nvPr/>
        </p:nvCxnSpPr>
        <p:spPr>
          <a:xfrm>
            <a:off x="6096000" y="5558705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4B305B1-0C4E-A680-5481-86474E90DC19}"/>
              </a:ext>
            </a:extLst>
          </p:cNvPr>
          <p:cNvCxnSpPr>
            <a:cxnSpLocks/>
          </p:cNvCxnSpPr>
          <p:nvPr/>
        </p:nvCxnSpPr>
        <p:spPr>
          <a:xfrm>
            <a:off x="6096000" y="5815880"/>
            <a:ext cx="2258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FE3B27-6779-8C60-C587-A430F98746CC}"/>
              </a:ext>
            </a:extLst>
          </p:cNvPr>
          <p:cNvSpPr/>
          <p:nvPr/>
        </p:nvSpPr>
        <p:spPr>
          <a:xfrm>
            <a:off x="3067051" y="2104208"/>
            <a:ext cx="5578079" cy="2452285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E4BB3E-AA73-6856-58CE-29A969EE408C}"/>
              </a:ext>
            </a:extLst>
          </p:cNvPr>
          <p:cNvGrpSpPr/>
          <p:nvPr/>
        </p:nvGrpSpPr>
        <p:grpSpPr>
          <a:xfrm>
            <a:off x="3372741" y="3164714"/>
            <a:ext cx="4939705" cy="963494"/>
            <a:chOff x="4518620" y="5091108"/>
            <a:chExt cx="2268145" cy="267524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FACB871-B492-95E7-8FF7-4F027B2428C1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46" y="5091108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69B6C33-BADE-FFD2-A28E-F110764BD64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45" y="5176145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540DD00-87BF-ADCE-048C-57955D9DC0B1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45" y="5261002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20C658A-54D9-C5A2-2D44-98B37FEBBE3F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20" y="5358632"/>
              <a:ext cx="22586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D092477-8465-3C70-1928-98AD29934B67}"/>
              </a:ext>
            </a:extLst>
          </p:cNvPr>
          <p:cNvSpPr/>
          <p:nvPr/>
        </p:nvSpPr>
        <p:spPr>
          <a:xfrm>
            <a:off x="3432772" y="2252561"/>
            <a:ext cx="1354933" cy="482167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11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EB4CA8-91CD-CF0D-3078-FE1740FFAB4D}"/>
              </a:ext>
            </a:extLst>
          </p:cNvPr>
          <p:cNvSpPr/>
          <p:nvPr/>
        </p:nvSpPr>
        <p:spPr>
          <a:xfrm>
            <a:off x="5129409" y="2247648"/>
            <a:ext cx="1426371" cy="487080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12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A06315A-1A6A-2B11-BAFD-ED3171C43D4C}"/>
              </a:ext>
            </a:extLst>
          </p:cNvPr>
          <p:cNvSpPr/>
          <p:nvPr/>
        </p:nvSpPr>
        <p:spPr>
          <a:xfrm>
            <a:off x="6823759" y="2262990"/>
            <a:ext cx="1539192" cy="471738"/>
          </a:xfrm>
          <a:prstGeom prst="rect">
            <a:avLst/>
          </a:prstGeom>
          <a:noFill/>
          <a:ln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ea typeface="Noto Sans Korean Regular" panose="020B0500000000000000"/>
              </a:rPr>
              <a:t>13</a:t>
            </a:r>
            <a:endParaRPr lang="ko-KR" altLang="en-US" sz="1200" dirty="0">
              <a:solidFill>
                <a:schemeClr val="tx1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317195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F0F92A-F686-7EF9-E83E-290CD4ABECB3}"/>
              </a:ext>
            </a:extLst>
          </p:cNvPr>
          <p:cNvGrpSpPr/>
          <p:nvPr/>
        </p:nvGrpSpPr>
        <p:grpSpPr>
          <a:xfrm>
            <a:off x="3750860" y="871161"/>
            <a:ext cx="4402540" cy="3060759"/>
            <a:chOff x="2392624" y="843729"/>
            <a:chExt cx="7193018" cy="50007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FEE918-B60E-C026-2D92-7304B470C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624" y="1528690"/>
              <a:ext cx="7193018" cy="4315810"/>
            </a:xfrm>
            <a:prstGeom prst="rect">
              <a:avLst/>
            </a:prstGeom>
            <a:effectLst>
              <a:softEdge rad="1016000"/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D60537-DB0E-B80A-FE5E-2530C3E60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700" y="843729"/>
              <a:ext cx="4912751" cy="222477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9160D-C57C-C8D8-9003-688C38E8BFD6}"/>
              </a:ext>
            </a:extLst>
          </p:cNvPr>
          <p:cNvSpPr/>
          <p:nvPr/>
        </p:nvSpPr>
        <p:spPr>
          <a:xfrm>
            <a:off x="186813" y="186813"/>
            <a:ext cx="11749548" cy="6538452"/>
          </a:xfrm>
          <a:prstGeom prst="rect">
            <a:avLst/>
          </a:prstGeom>
          <a:noFill/>
          <a:ln w="76200">
            <a:solidFill>
              <a:srgbClr val="023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E117D-EEA1-A2AE-12BC-ADCEFE7DAB91}"/>
              </a:ext>
            </a:extLst>
          </p:cNvPr>
          <p:cNvSpPr txBox="1"/>
          <p:nvPr/>
        </p:nvSpPr>
        <p:spPr>
          <a:xfrm>
            <a:off x="3668452" y="4112173"/>
            <a:ext cx="485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THANK YOU</a:t>
            </a:r>
            <a:endParaRPr lang="ko-KR" altLang="en-US" sz="54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67C896B-0CE9-A7C0-4551-163D2C88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3F11F0-3B39-E117-2252-CF21FE9B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64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1D85CD-2997-FBED-49CD-55D46AC7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5CEF48-F6EA-CB44-857D-B6BE6368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BF6A7-3997-3D6A-B723-AED3BCC7CA71}"/>
              </a:ext>
            </a:extLst>
          </p:cNvPr>
          <p:cNvSpPr txBox="1"/>
          <p:nvPr/>
        </p:nvSpPr>
        <p:spPr>
          <a:xfrm>
            <a:off x="663678" y="766726"/>
            <a:ext cx="164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병원소개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B32F4E-E3FA-6A21-6A49-C97BE8D43A17}"/>
              </a:ext>
            </a:extLst>
          </p:cNvPr>
          <p:cNvGrpSpPr/>
          <p:nvPr/>
        </p:nvGrpSpPr>
        <p:grpSpPr>
          <a:xfrm>
            <a:off x="3673983" y="1655346"/>
            <a:ext cx="4782312" cy="3090672"/>
            <a:chOff x="6571488" y="1883664"/>
            <a:chExt cx="4782312" cy="3090672"/>
          </a:xfrm>
        </p:grpSpPr>
        <p:graphicFrame>
          <p:nvGraphicFramePr>
            <p:cNvPr id="5" name="다이어그램 4">
              <a:extLst>
                <a:ext uri="{FF2B5EF4-FFF2-40B4-BE49-F238E27FC236}">
                  <a16:creationId xmlns:a16="http://schemas.microsoft.com/office/drawing/2014/main" id="{DB004493-4BFA-2910-B8C6-74195669641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7062053"/>
                </p:ext>
              </p:extLst>
            </p:nvPr>
          </p:nvGraphicFramePr>
          <p:xfrm>
            <a:off x="6571488" y="1883664"/>
            <a:ext cx="4782312" cy="30906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7" name="그래픽 6" descr="의료 단색으로 채워진">
              <a:extLst>
                <a:ext uri="{FF2B5EF4-FFF2-40B4-BE49-F238E27FC236}">
                  <a16:creationId xmlns:a16="http://schemas.microsoft.com/office/drawing/2014/main" id="{A74EE377-0451-B2D2-93CA-7E88077AE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82000" y="2240280"/>
              <a:ext cx="457200" cy="457200"/>
            </a:xfrm>
            <a:prstGeom prst="rect">
              <a:avLst/>
            </a:prstGeom>
          </p:spPr>
        </p:pic>
        <p:pic>
          <p:nvPicPr>
            <p:cNvPr id="9" name="그래픽 8" descr="심장 박동 단색으로 채워진">
              <a:extLst>
                <a:ext uri="{FF2B5EF4-FFF2-40B4-BE49-F238E27FC236}">
                  <a16:creationId xmlns:a16="http://schemas.microsoft.com/office/drawing/2014/main" id="{2D020F58-A5E1-5F53-BD12-41A6DBB43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95232" y="2240280"/>
              <a:ext cx="537210" cy="537210"/>
            </a:xfrm>
            <a:prstGeom prst="rect">
              <a:avLst/>
            </a:prstGeom>
          </p:spPr>
        </p:pic>
        <p:pic>
          <p:nvPicPr>
            <p:cNvPr id="11" name="그래픽 10" descr="엄지척 기호 단색으로 채워진">
              <a:extLst>
                <a:ext uri="{FF2B5EF4-FFF2-40B4-BE49-F238E27FC236}">
                  <a16:creationId xmlns:a16="http://schemas.microsoft.com/office/drawing/2014/main" id="{0378FAFB-0EF3-A917-EC8D-AE2529641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470392" y="4160521"/>
              <a:ext cx="368808" cy="368808"/>
            </a:xfrm>
            <a:prstGeom prst="rect">
              <a:avLst/>
            </a:prstGeom>
          </p:spPr>
        </p:pic>
        <p:pic>
          <p:nvPicPr>
            <p:cNvPr id="13" name="그래픽 12" descr="청진기 단색으로 채워진">
              <a:extLst>
                <a:ext uri="{FF2B5EF4-FFF2-40B4-BE49-F238E27FC236}">
                  <a16:creationId xmlns:a16="http://schemas.microsoft.com/office/drawing/2014/main" id="{2BB996F6-FC3F-1B93-2861-C7377DB6E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35237" y="4224528"/>
              <a:ext cx="368808" cy="36880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3BA3717-ED85-54F5-1562-05F93911E324}"/>
              </a:ext>
            </a:extLst>
          </p:cNvPr>
          <p:cNvSpPr txBox="1"/>
          <p:nvPr/>
        </p:nvSpPr>
        <p:spPr>
          <a:xfrm>
            <a:off x="1383794" y="5515968"/>
            <a:ext cx="10296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 err="1">
                <a:solidFill>
                  <a:srgbClr val="355DA2"/>
                </a:solidFill>
                <a:effectLst/>
                <a:latin typeface="KoPub Dotum"/>
                <a:ea typeface="Noto Sans Korean Regular" panose="020B0500000000000000"/>
              </a:rPr>
              <a:t>분당서울대학교병원은</a:t>
            </a:r>
            <a:r>
              <a:rPr lang="ko-KR" altLang="en-US" sz="1600" b="1" i="0" dirty="0">
                <a:solidFill>
                  <a:srgbClr val="355DA2"/>
                </a:solidFill>
                <a:effectLst/>
                <a:latin typeface="KoPub Dotum"/>
                <a:ea typeface="Noto Sans Korean Regular" panose="020B0500000000000000"/>
              </a:rPr>
              <a:t> 세계 최고의 교육 </a:t>
            </a:r>
            <a:r>
              <a:rPr lang="en-US" altLang="ko-KR" sz="1600" b="1" i="0" dirty="0">
                <a:solidFill>
                  <a:srgbClr val="355DA2"/>
                </a:solidFill>
                <a:effectLst/>
                <a:latin typeface="KoPub Dotum"/>
                <a:ea typeface="Noto Sans Korean Regular" panose="020B0500000000000000"/>
              </a:rPr>
              <a:t>· </a:t>
            </a:r>
            <a:r>
              <a:rPr lang="ko-KR" altLang="en-US" sz="1600" b="1" i="0" dirty="0">
                <a:solidFill>
                  <a:srgbClr val="355DA2"/>
                </a:solidFill>
                <a:effectLst/>
                <a:latin typeface="KoPub Dotum"/>
                <a:ea typeface="Noto Sans Korean Regular" panose="020B0500000000000000"/>
              </a:rPr>
              <a:t>연구 </a:t>
            </a:r>
            <a:r>
              <a:rPr lang="en-US" altLang="ko-KR" sz="1600" b="1" i="0" dirty="0">
                <a:solidFill>
                  <a:srgbClr val="355DA2"/>
                </a:solidFill>
                <a:effectLst/>
                <a:latin typeface="KoPub Dotum"/>
                <a:ea typeface="Noto Sans Korean Regular" panose="020B0500000000000000"/>
              </a:rPr>
              <a:t>· </a:t>
            </a:r>
            <a:r>
              <a:rPr lang="ko-KR" altLang="en-US" sz="1600" b="1" i="0" dirty="0">
                <a:solidFill>
                  <a:srgbClr val="355DA2"/>
                </a:solidFill>
                <a:effectLst/>
                <a:latin typeface="KoPub Dotum"/>
                <a:ea typeface="Noto Sans Korean Regular" panose="020B0500000000000000"/>
              </a:rPr>
              <a:t>진료를 통하여 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KoPub Dotum"/>
                <a:ea typeface="Noto Sans Korean Regular" panose="020B0500000000000000"/>
              </a:rPr>
              <a:t>인류가 건강하고 행복한 삶을 누릴 수 있도록 한다</a:t>
            </a:r>
            <a:r>
              <a:rPr lang="en-US" altLang="ko-KR" sz="1600" b="0" i="0" dirty="0">
                <a:solidFill>
                  <a:srgbClr val="444444"/>
                </a:solidFill>
                <a:effectLst/>
                <a:latin typeface="KoPub Dotum"/>
                <a:ea typeface="Noto Sans Korean Regular" panose="020B0500000000000000"/>
              </a:rPr>
              <a:t>.</a:t>
            </a:r>
            <a:endParaRPr lang="ko-KR" altLang="en-US" sz="1600" dirty="0">
              <a:ea typeface="Noto Sans Korean Regular" panose="020B0500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93A5D4-C981-6868-C774-E918EC362478}"/>
              </a:ext>
            </a:extLst>
          </p:cNvPr>
          <p:cNvSpPr txBox="1"/>
          <p:nvPr/>
        </p:nvSpPr>
        <p:spPr>
          <a:xfrm>
            <a:off x="1822414" y="4453630"/>
            <a:ext cx="2053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u="sng" dirty="0">
                <a:solidFill>
                  <a:srgbClr val="023489"/>
                </a:solidFill>
                <a:ea typeface="Noto Sans Korean Regular" panose="020B0500000000000000"/>
              </a:rPr>
              <a:t>MISSION</a:t>
            </a:r>
            <a:endParaRPr lang="ko-KR" altLang="en-US" sz="3200" u="sng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4CF10-3752-F25B-D460-C29D06738DCB}"/>
              </a:ext>
            </a:extLst>
          </p:cNvPr>
          <p:cNvSpPr txBox="1"/>
          <p:nvPr/>
        </p:nvSpPr>
        <p:spPr>
          <a:xfrm>
            <a:off x="1905553" y="2024473"/>
            <a:ext cx="1649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u="sng" dirty="0">
                <a:solidFill>
                  <a:srgbClr val="023489"/>
                </a:solidFill>
                <a:ea typeface="Noto Sans Korean Regular" panose="020B0500000000000000"/>
              </a:rPr>
              <a:t>VISION</a:t>
            </a:r>
            <a:endParaRPr lang="ko-KR" altLang="en-US" sz="3200" u="sng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EA7F98-2960-105A-9F70-A6F2C4B6B3BC}"/>
              </a:ext>
            </a:extLst>
          </p:cNvPr>
          <p:cNvSpPr txBox="1"/>
          <p:nvPr/>
        </p:nvSpPr>
        <p:spPr>
          <a:xfrm>
            <a:off x="1383794" y="2971562"/>
            <a:ext cx="3093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23489"/>
                </a:solidFill>
                <a:ea typeface="Noto Sans Korean Regular" panose="020B0500000000000000"/>
              </a:rPr>
              <a:t>Lead the standard, </a:t>
            </a:r>
          </a:p>
          <a:p>
            <a:r>
              <a:rPr lang="en-US" altLang="ko-KR" sz="2400" b="1" dirty="0">
                <a:solidFill>
                  <a:srgbClr val="023489"/>
                </a:solidFill>
                <a:ea typeface="Noto Sans Korean Regular" panose="020B0500000000000000"/>
              </a:rPr>
              <a:t>Build the trust!</a:t>
            </a:r>
            <a:endParaRPr lang="ko-KR" altLang="en-US" sz="24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9062E57-0398-4202-C06E-B21E9D9C4FDA}"/>
              </a:ext>
            </a:extLst>
          </p:cNvPr>
          <p:cNvGrpSpPr/>
          <p:nvPr/>
        </p:nvGrpSpPr>
        <p:grpSpPr>
          <a:xfrm>
            <a:off x="8026527" y="1655346"/>
            <a:ext cx="4023384" cy="2943726"/>
            <a:chOff x="7752207" y="1655346"/>
            <a:chExt cx="4023384" cy="2943726"/>
          </a:xfrm>
        </p:grpSpPr>
        <p:graphicFrame>
          <p:nvGraphicFramePr>
            <p:cNvPr id="23" name="다이어그램 22">
              <a:extLst>
                <a:ext uri="{FF2B5EF4-FFF2-40B4-BE49-F238E27FC236}">
                  <a16:creationId xmlns:a16="http://schemas.microsoft.com/office/drawing/2014/main" id="{B92D710A-5E20-2E3A-9ACA-F099D9B1E47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52810786"/>
                </p:ext>
              </p:extLst>
            </p:nvPr>
          </p:nvGraphicFramePr>
          <p:xfrm>
            <a:off x="7752207" y="1655346"/>
            <a:ext cx="4023384" cy="29437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5" r:lo="rId16" r:qs="rId17" r:cs="rId18"/>
            </a:graphicData>
          </a:graphic>
        </p:graphicFrame>
        <p:pic>
          <p:nvPicPr>
            <p:cNvPr id="25" name="그래픽 24" descr="손뼉 치는 손 단색으로 채워진">
              <a:extLst>
                <a:ext uri="{FF2B5EF4-FFF2-40B4-BE49-F238E27FC236}">
                  <a16:creationId xmlns:a16="http://schemas.microsoft.com/office/drawing/2014/main" id="{4E2D9D7F-BA6E-49BC-243C-9FE95BB16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520636" y="1655988"/>
              <a:ext cx="486525" cy="486525"/>
            </a:xfrm>
            <a:prstGeom prst="rect">
              <a:avLst/>
            </a:prstGeom>
          </p:spPr>
        </p:pic>
        <p:pic>
          <p:nvPicPr>
            <p:cNvPr id="27" name="그래픽 26" descr="트로피 단색으로 채워진">
              <a:extLst>
                <a:ext uri="{FF2B5EF4-FFF2-40B4-BE49-F238E27FC236}">
                  <a16:creationId xmlns:a16="http://schemas.microsoft.com/office/drawing/2014/main" id="{0A0F8099-0ACD-4AA5-7847-53A954CDA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647807" y="2494196"/>
              <a:ext cx="388239" cy="388239"/>
            </a:xfrm>
            <a:prstGeom prst="rect">
              <a:avLst/>
            </a:prstGeom>
          </p:spPr>
        </p:pic>
        <p:pic>
          <p:nvPicPr>
            <p:cNvPr id="29" name="그래픽 28" descr="ATOM 단색으로 채워진">
              <a:extLst>
                <a:ext uri="{FF2B5EF4-FFF2-40B4-BE49-F238E27FC236}">
                  <a16:creationId xmlns:a16="http://schemas.microsoft.com/office/drawing/2014/main" id="{664F0DCF-C8B1-7AEB-489B-3D814578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206165" y="3770002"/>
              <a:ext cx="452416" cy="452416"/>
            </a:xfrm>
            <a:prstGeom prst="rect">
              <a:avLst/>
            </a:prstGeom>
          </p:spPr>
        </p:pic>
        <p:pic>
          <p:nvPicPr>
            <p:cNvPr id="31" name="그래픽 30" descr="악수 단색으로 채워진">
              <a:extLst>
                <a:ext uri="{FF2B5EF4-FFF2-40B4-BE49-F238E27FC236}">
                  <a16:creationId xmlns:a16="http://schemas.microsoft.com/office/drawing/2014/main" id="{1FD5746B-7A9F-5413-040B-3694A01F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815119" y="3722174"/>
              <a:ext cx="548071" cy="548071"/>
            </a:xfrm>
            <a:prstGeom prst="rect">
              <a:avLst/>
            </a:prstGeom>
          </p:spPr>
        </p:pic>
        <p:pic>
          <p:nvPicPr>
            <p:cNvPr id="33" name="그래픽 32" descr="건배 단색으로 채워진">
              <a:extLst>
                <a:ext uri="{FF2B5EF4-FFF2-40B4-BE49-F238E27FC236}">
                  <a16:creationId xmlns:a16="http://schemas.microsoft.com/office/drawing/2014/main" id="{E32B93DC-BA04-1966-F201-DAF0947E5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465439" y="2492875"/>
              <a:ext cx="391771" cy="391771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FB8B2D7-A784-507C-8959-0501D2AA3869}"/>
                </a:ext>
              </a:extLst>
            </p:cNvPr>
            <p:cNvSpPr/>
            <p:nvPr/>
          </p:nvSpPr>
          <p:spPr>
            <a:xfrm>
              <a:off x="9313366" y="2750150"/>
              <a:ext cx="901063" cy="90106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ea typeface="Noto Sans Korean Regular" panose="020B0500000000000000"/>
                </a:rPr>
                <a:t>CORE VALUE</a:t>
              </a:r>
              <a:endParaRPr lang="ko-KR" altLang="en-US" sz="1050" b="1" dirty="0">
                <a:ea typeface="Noto Sans Korean Regular" panose="020B0500000000000000"/>
              </a:endParaRPr>
            </a:p>
          </p:txBody>
        </p: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FDF624C-BA02-31C6-909E-0316595BA62A}"/>
              </a:ext>
            </a:extLst>
          </p:cNvPr>
          <p:cNvSpPr/>
          <p:nvPr/>
        </p:nvSpPr>
        <p:spPr>
          <a:xfrm>
            <a:off x="7836610" y="2984486"/>
            <a:ext cx="472440" cy="52400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39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EDD988-9A0B-5F3D-F1BD-1906C8A697FA}"/>
              </a:ext>
            </a:extLst>
          </p:cNvPr>
          <p:cNvSpPr/>
          <p:nvPr/>
        </p:nvSpPr>
        <p:spPr>
          <a:xfrm>
            <a:off x="6012180" y="4711478"/>
            <a:ext cx="466344" cy="1110584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A1DEBB-6D0B-4F0E-8CCA-FC5DA87592D2}"/>
              </a:ext>
            </a:extLst>
          </p:cNvPr>
          <p:cNvSpPr/>
          <p:nvPr/>
        </p:nvSpPr>
        <p:spPr>
          <a:xfrm>
            <a:off x="6012180" y="3329049"/>
            <a:ext cx="466344" cy="1219867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A43D6D-AEC9-FFCC-2A20-B08F8E4C376C}"/>
              </a:ext>
            </a:extLst>
          </p:cNvPr>
          <p:cNvSpPr/>
          <p:nvPr/>
        </p:nvSpPr>
        <p:spPr>
          <a:xfrm>
            <a:off x="6012180" y="2072656"/>
            <a:ext cx="466344" cy="1112217"/>
          </a:xfrm>
          <a:prstGeom prst="rect">
            <a:avLst/>
          </a:prstGeom>
          <a:solidFill>
            <a:srgbClr val="128CC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CD4CB58-EDFE-E96B-58A4-27044EB27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F895DD-129E-E0F8-9EBC-034AE16D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21D9A-35C6-8F49-862B-030BE3A60FFF}"/>
              </a:ext>
            </a:extLst>
          </p:cNvPr>
          <p:cNvSpPr txBox="1"/>
          <p:nvPr/>
        </p:nvSpPr>
        <p:spPr>
          <a:xfrm>
            <a:off x="407646" y="766726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요구사항 분석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D6F3FE21-1E15-D492-ADA4-DAA56EBC1E28}"/>
              </a:ext>
            </a:extLst>
          </p:cNvPr>
          <p:cNvSpPr/>
          <p:nvPr/>
        </p:nvSpPr>
        <p:spPr>
          <a:xfrm>
            <a:off x="1362456" y="2213483"/>
            <a:ext cx="9518904" cy="813816"/>
          </a:xfrm>
          <a:prstGeom prst="homePlate">
            <a:avLst/>
          </a:prstGeom>
          <a:solidFill>
            <a:srgbClr val="0234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ea typeface="Noto Sans Korean Regular" panose="020B0500000000000000"/>
              </a:rPr>
              <a:t>      SNUBH Health plus </a:t>
            </a:r>
            <a:r>
              <a:rPr lang="ko-KR" altLang="en-US" b="1" dirty="0">
                <a:ea typeface="Noto Sans Korean Regular" panose="020B0500000000000000"/>
              </a:rPr>
              <a:t>부분을 정리해주세요</a:t>
            </a:r>
            <a:r>
              <a:rPr lang="en-US" altLang="ko-KR" b="1" dirty="0">
                <a:ea typeface="Noto Sans Korean Regular" panose="020B0500000000000000"/>
              </a:rPr>
              <a:t>.</a:t>
            </a:r>
            <a:endParaRPr lang="ko-KR" altLang="en-US" b="1" dirty="0">
              <a:ea typeface="Noto Sans Korean Regular" panose="020B0500000000000000"/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9AFB5BD4-A33A-07C0-5D0E-4DC04E81DFDE}"/>
              </a:ext>
            </a:extLst>
          </p:cNvPr>
          <p:cNvSpPr/>
          <p:nvPr/>
        </p:nvSpPr>
        <p:spPr>
          <a:xfrm>
            <a:off x="1362456" y="3471100"/>
            <a:ext cx="9518904" cy="813816"/>
          </a:xfrm>
          <a:prstGeom prst="homePlate">
            <a:avLst/>
          </a:prstGeom>
          <a:solidFill>
            <a:srgbClr val="0234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ea typeface="Noto Sans Korean Regular" panose="020B0500000000000000"/>
              </a:rPr>
              <a:t>       맨 밑에 하단 부분이 불편해 보여요</a:t>
            </a:r>
            <a:r>
              <a:rPr lang="en-US" altLang="ko-KR" b="1" dirty="0">
                <a:ea typeface="Noto Sans Korean Regular" panose="020B0500000000000000"/>
              </a:rPr>
              <a:t>.</a:t>
            </a:r>
            <a:endParaRPr lang="ko-KR" altLang="en-US" b="1" dirty="0">
              <a:ea typeface="Noto Sans Korean Regular" panose="020B0500000000000000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60F83E67-553A-714B-F14B-09DE6D843E34}"/>
              </a:ext>
            </a:extLst>
          </p:cNvPr>
          <p:cNvSpPr/>
          <p:nvPr/>
        </p:nvSpPr>
        <p:spPr>
          <a:xfrm>
            <a:off x="1362456" y="4857369"/>
            <a:ext cx="9518904" cy="813816"/>
          </a:xfrm>
          <a:prstGeom prst="homePlate">
            <a:avLst/>
          </a:prstGeom>
          <a:solidFill>
            <a:srgbClr val="02348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ea typeface="Noto Sans Korean Regular" panose="020B0500000000000000"/>
              </a:rPr>
              <a:t> 메뉴 부분에서 정보공개 부분에 아무것도 없어요</a:t>
            </a:r>
            <a:r>
              <a:rPr lang="en-US" altLang="ko-KR" b="1" dirty="0">
                <a:ea typeface="Noto Sans Korean Regular" panose="020B0500000000000000"/>
              </a:rPr>
              <a:t>.</a:t>
            </a:r>
            <a:endParaRPr lang="ko-KR" altLang="en-US" b="1" dirty="0">
              <a:ea typeface="Noto Sans Korean Regular" panose="020B0500000000000000"/>
            </a:endParaRP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2082D898-5450-B43C-7B31-A7EB82725B46}"/>
              </a:ext>
            </a:extLst>
          </p:cNvPr>
          <p:cNvSpPr/>
          <p:nvPr/>
        </p:nvSpPr>
        <p:spPr>
          <a:xfrm>
            <a:off x="6245352" y="2076006"/>
            <a:ext cx="5468112" cy="1108868"/>
          </a:xfrm>
          <a:prstGeom prst="chevron">
            <a:avLst/>
          </a:prstGeom>
          <a:solidFill>
            <a:srgbClr val="128CC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SNUBH Health plus </a:t>
            </a:r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섹션을 </a:t>
            </a:r>
            <a:endParaRPr lang="en-US" altLang="ko-KR" b="1" dirty="0">
              <a:solidFill>
                <a:schemeClr val="bg1"/>
              </a:solidFill>
              <a:ea typeface="Noto Sans Korean Regular" panose="020B0500000000000000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Font 14px</a:t>
            </a:r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과 </a:t>
            </a:r>
            <a:r>
              <a:rPr lang="en-US" altLang="ko-KR" b="1" dirty="0" err="1">
                <a:solidFill>
                  <a:schemeClr val="bg1"/>
                </a:solidFill>
                <a:ea typeface="Noto Sans Korean Regular" panose="020B0500000000000000"/>
              </a:rPr>
              <a:t>Img</a:t>
            </a:r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250X200</a:t>
            </a:r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으로 재구성</a:t>
            </a:r>
            <a:endParaRPr lang="en-US" altLang="ko-KR" b="1" dirty="0">
              <a:solidFill>
                <a:schemeClr val="bg1"/>
              </a:solidFill>
              <a:ea typeface="Noto Sans Korean Regular" panose="020B050000000000000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하겠습니다</a:t>
            </a:r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.</a:t>
            </a:r>
            <a:endParaRPr lang="ko-KR" altLang="en-US" b="1" dirty="0">
              <a:solidFill>
                <a:schemeClr val="bg1"/>
              </a:solidFill>
              <a:ea typeface="Noto Sans Korean Regular" panose="020B0500000000000000"/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ABF1F0A7-F81D-3A50-C59C-132E7045A2DC}"/>
              </a:ext>
            </a:extLst>
          </p:cNvPr>
          <p:cNvSpPr/>
          <p:nvPr/>
        </p:nvSpPr>
        <p:spPr>
          <a:xfrm>
            <a:off x="6163056" y="3329049"/>
            <a:ext cx="5632704" cy="1219867"/>
          </a:xfrm>
          <a:prstGeom prst="chevron">
            <a:avLst/>
          </a:prstGeom>
          <a:solidFill>
            <a:srgbClr val="128CC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Footer </a:t>
            </a:r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부분의 </a:t>
            </a:r>
            <a:r>
              <a:rPr lang="en-US" altLang="ko-KR" b="1" dirty="0" err="1">
                <a:solidFill>
                  <a:schemeClr val="bg1"/>
                </a:solidFill>
                <a:ea typeface="Noto Sans Korean Regular" panose="020B0500000000000000"/>
              </a:rPr>
              <a:t>Fnb</a:t>
            </a:r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부분들을 </a:t>
            </a:r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100X15px</a:t>
            </a:r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로 줄여 정렬하겠습니다</a:t>
            </a:r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.</a:t>
            </a:r>
            <a:endParaRPr lang="ko-KR" altLang="en-US" b="1" dirty="0">
              <a:solidFill>
                <a:schemeClr val="bg1"/>
              </a:solidFill>
              <a:ea typeface="Noto Sans Korean Regular" panose="020B0500000000000000"/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D95B399B-3948-563F-7ABC-3ED629E4BACD}"/>
              </a:ext>
            </a:extLst>
          </p:cNvPr>
          <p:cNvSpPr/>
          <p:nvPr/>
        </p:nvSpPr>
        <p:spPr>
          <a:xfrm>
            <a:off x="6245352" y="4706493"/>
            <a:ext cx="5550408" cy="1115568"/>
          </a:xfrm>
          <a:prstGeom prst="chevron">
            <a:avLst/>
          </a:prstGeom>
          <a:solidFill>
            <a:srgbClr val="128CC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정보공개에 해당하는 내용을 추가하거나</a:t>
            </a:r>
            <a:endParaRPr lang="en-US" altLang="ko-KR" b="1" dirty="0">
              <a:solidFill>
                <a:schemeClr val="bg1"/>
              </a:solidFill>
              <a:ea typeface="Noto Sans Korean Regular" panose="020B050000000000000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정보공개 </a:t>
            </a:r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GNB</a:t>
            </a:r>
            <a:r>
              <a:rPr lang="ko-KR" altLang="en-US" b="1" dirty="0">
                <a:solidFill>
                  <a:schemeClr val="bg1"/>
                </a:solidFill>
                <a:ea typeface="Noto Sans Korean Regular" panose="020B0500000000000000"/>
              </a:rPr>
              <a:t>를 삭제하겠습니다</a:t>
            </a:r>
            <a:r>
              <a:rPr lang="en-US" altLang="ko-KR" b="1" dirty="0">
                <a:solidFill>
                  <a:schemeClr val="bg1"/>
                </a:solidFill>
                <a:ea typeface="Noto Sans Korean Regular" panose="020B0500000000000000"/>
              </a:rPr>
              <a:t>.</a:t>
            </a:r>
            <a:endParaRPr lang="ko-KR" altLang="en-US" b="1" dirty="0">
              <a:solidFill>
                <a:schemeClr val="bg1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6962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7078230-FE77-1D93-4F2F-C56A7092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5D5A6-B3EE-B3BB-A64F-D20A8F90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E9036-3139-6170-4906-2A7AF5469051}"/>
              </a:ext>
            </a:extLst>
          </p:cNvPr>
          <p:cNvSpPr txBox="1"/>
          <p:nvPr/>
        </p:nvSpPr>
        <p:spPr>
          <a:xfrm>
            <a:off x="243054" y="803302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방문자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66A1D0-8A4D-DC45-3068-8FF50E9B9370}"/>
              </a:ext>
            </a:extLst>
          </p:cNvPr>
          <p:cNvGrpSpPr/>
          <p:nvPr/>
        </p:nvGrpSpPr>
        <p:grpSpPr>
          <a:xfrm>
            <a:off x="1333106" y="1462040"/>
            <a:ext cx="9525788" cy="2551176"/>
            <a:chOff x="1333106" y="2012208"/>
            <a:chExt cx="9525788" cy="255117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9EC6D5-B7ED-B2AF-A96E-C3E22B72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6" y="2012208"/>
              <a:ext cx="5017825" cy="255117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EA36E0-8F8E-DA7E-79E0-744A9AFBC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94" y="2521492"/>
              <a:ext cx="4114800" cy="204189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49805B-206E-FA4E-B25C-60D47F500888}"/>
                </a:ext>
              </a:extLst>
            </p:cNvPr>
            <p:cNvSpPr/>
            <p:nvPr/>
          </p:nvSpPr>
          <p:spPr>
            <a:xfrm>
              <a:off x="3209544" y="2788920"/>
              <a:ext cx="1581912" cy="1682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5E12F3-08E0-D27E-6EBC-A5A7089D7132}"/>
                </a:ext>
              </a:extLst>
            </p:cNvPr>
            <p:cNvSpPr/>
            <p:nvPr/>
          </p:nvSpPr>
          <p:spPr>
            <a:xfrm>
              <a:off x="8153400" y="2579507"/>
              <a:ext cx="624840" cy="1883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C05CA9-1AA2-3CD0-895F-62FC94EEC991}"/>
              </a:ext>
            </a:extLst>
          </p:cNvPr>
          <p:cNvSpPr txBox="1"/>
          <p:nvPr/>
        </p:nvSpPr>
        <p:spPr>
          <a:xfrm>
            <a:off x="1033695" y="4423116"/>
            <a:ext cx="10634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Noto Sans Korean Regular" panose="020B0500000000000000"/>
              </a:rPr>
              <a:t>  주로 포탈사이트를 통한 </a:t>
            </a:r>
            <a:r>
              <a:rPr lang="ko-KR" altLang="en-US" sz="1400" b="1" dirty="0">
                <a:solidFill>
                  <a:srgbClr val="023489"/>
                </a:solidFill>
                <a:ea typeface="Noto Sans Korean Regular" panose="020B0500000000000000"/>
              </a:rPr>
              <a:t>검색으로 방문</a:t>
            </a:r>
            <a:r>
              <a:rPr lang="ko-KR" altLang="en-US" sz="1400" dirty="0">
                <a:ea typeface="Noto Sans Korean Regular" panose="020B0500000000000000"/>
              </a:rPr>
              <a:t>하는 것으로 조사되었으며 이것은 병원의 인지도로 인한 것이라고 생각이 듭니다</a:t>
            </a:r>
            <a:r>
              <a:rPr lang="en-US" altLang="ko-KR" sz="1400" dirty="0">
                <a:ea typeface="Noto Sans Korean Regular" panose="020B0500000000000000"/>
              </a:rPr>
              <a:t>. </a:t>
            </a:r>
          </a:p>
          <a:p>
            <a:endParaRPr lang="en-US" altLang="ko-KR" sz="1400" dirty="0">
              <a:ea typeface="Noto Sans Korean Regular" panose="020B0500000000000000"/>
            </a:endParaRPr>
          </a:p>
          <a:p>
            <a:r>
              <a:rPr lang="ko-KR" altLang="en-US" sz="1400" dirty="0">
                <a:ea typeface="Noto Sans Korean Regular" panose="020B0500000000000000"/>
              </a:rPr>
              <a:t>주요 방문자는 </a:t>
            </a:r>
            <a:r>
              <a:rPr lang="en-US" altLang="ko-KR" sz="1400" b="1" dirty="0">
                <a:solidFill>
                  <a:srgbClr val="023489"/>
                </a:solidFill>
                <a:ea typeface="Noto Sans Korean Regular" panose="020B0500000000000000"/>
              </a:rPr>
              <a:t>20</a:t>
            </a:r>
            <a:r>
              <a:rPr lang="ko-KR" altLang="en-US" sz="1400" b="1" dirty="0">
                <a:solidFill>
                  <a:srgbClr val="023489"/>
                </a:solidFill>
                <a:ea typeface="Noto Sans Korean Regular" panose="020B0500000000000000"/>
              </a:rPr>
              <a:t>대에 후반에서 </a:t>
            </a:r>
            <a:r>
              <a:rPr lang="en-US" altLang="ko-KR" sz="1400" b="1" dirty="0">
                <a:solidFill>
                  <a:srgbClr val="023489"/>
                </a:solidFill>
                <a:ea typeface="Noto Sans Korean Regular" panose="020B0500000000000000"/>
              </a:rPr>
              <a:t>30</a:t>
            </a:r>
            <a:r>
              <a:rPr lang="ko-KR" altLang="en-US" sz="1400" b="1" dirty="0">
                <a:solidFill>
                  <a:srgbClr val="023489"/>
                </a:solidFill>
                <a:ea typeface="Noto Sans Korean Regular" panose="020B0500000000000000"/>
              </a:rPr>
              <a:t>대 초반이 가장 많으며</a:t>
            </a:r>
            <a:r>
              <a:rPr lang="ko-KR" altLang="en-US" sz="1400" dirty="0">
                <a:ea typeface="Noto Sans Korean Regular" panose="020B0500000000000000"/>
              </a:rPr>
              <a:t> 그 다음으로는 </a:t>
            </a:r>
            <a:r>
              <a:rPr lang="en-US" altLang="ko-KR" sz="1400" dirty="0">
                <a:ea typeface="Noto Sans Korean Regular" panose="020B0500000000000000"/>
              </a:rPr>
              <a:t>10</a:t>
            </a:r>
            <a:r>
              <a:rPr lang="ko-KR" altLang="en-US" sz="1400" dirty="0">
                <a:ea typeface="Noto Sans Korean Regular" panose="020B0500000000000000"/>
              </a:rPr>
              <a:t>대 후반에서 </a:t>
            </a:r>
            <a:r>
              <a:rPr lang="en-US" altLang="ko-KR" sz="1400" dirty="0">
                <a:ea typeface="Noto Sans Korean Regular" panose="020B0500000000000000"/>
              </a:rPr>
              <a:t>20</a:t>
            </a:r>
            <a:r>
              <a:rPr lang="ko-KR" altLang="en-US" sz="1400" dirty="0">
                <a:ea typeface="Noto Sans Korean Regular" panose="020B0500000000000000"/>
              </a:rPr>
              <a:t>대 초반 그리고 </a:t>
            </a:r>
            <a:r>
              <a:rPr lang="en-US" altLang="ko-KR" sz="1400" dirty="0">
                <a:ea typeface="Noto Sans Korean Regular" panose="020B0500000000000000"/>
              </a:rPr>
              <a:t>30</a:t>
            </a:r>
            <a:r>
              <a:rPr lang="ko-KR" altLang="en-US" sz="1400" dirty="0">
                <a:ea typeface="Noto Sans Korean Regular" panose="020B0500000000000000"/>
              </a:rPr>
              <a:t>대 중분에서 </a:t>
            </a:r>
            <a:r>
              <a:rPr lang="en-US" altLang="ko-KR" sz="1400" dirty="0">
                <a:ea typeface="Noto Sans Korean Regular" panose="020B0500000000000000"/>
              </a:rPr>
              <a:t>40</a:t>
            </a:r>
            <a:r>
              <a:rPr lang="ko-KR" altLang="en-US" sz="1400" dirty="0">
                <a:ea typeface="Noto Sans Korean Regular" panose="020B0500000000000000"/>
              </a:rPr>
              <a:t>대초반이 높은 비중을 차지하고 있습니다</a:t>
            </a:r>
            <a:r>
              <a:rPr lang="en-US" altLang="ko-KR" sz="1400" dirty="0">
                <a:ea typeface="Noto Sans Korean Regular" panose="020B0500000000000000"/>
              </a:rPr>
              <a:t>. </a:t>
            </a:r>
          </a:p>
          <a:p>
            <a:endParaRPr lang="en-US" altLang="ko-KR" sz="1400" dirty="0">
              <a:ea typeface="Noto Sans Korean Regular" panose="020B0500000000000000"/>
            </a:endParaRPr>
          </a:p>
          <a:p>
            <a:r>
              <a:rPr lang="ko-KR" altLang="en-US" sz="1400" dirty="0">
                <a:ea typeface="Noto Sans Korean Regular" panose="020B0500000000000000"/>
              </a:rPr>
              <a:t>대부분 </a:t>
            </a:r>
            <a:r>
              <a:rPr lang="ko-KR" altLang="en-US" sz="1400" b="1" dirty="0">
                <a:solidFill>
                  <a:srgbClr val="023489"/>
                </a:solidFill>
                <a:ea typeface="Noto Sans Korean Regular" panose="020B0500000000000000"/>
              </a:rPr>
              <a:t>노후하신 부모님을 대신하여 진료예약을 하거나 병원정보를 알아보기 위한 방문으로 유추</a:t>
            </a:r>
            <a:r>
              <a:rPr lang="ko-KR" altLang="en-US" sz="1400" dirty="0">
                <a:ea typeface="Noto Sans Korean Regular" panose="020B0500000000000000"/>
              </a:rPr>
              <a:t>됩니다</a:t>
            </a:r>
            <a:r>
              <a:rPr lang="en-US" altLang="ko-KR" sz="1400" dirty="0">
                <a:ea typeface="Noto Sans Korean Regular" panose="020B0500000000000000"/>
              </a:rPr>
              <a:t>.</a:t>
            </a:r>
            <a:endParaRPr lang="ko-KR" altLang="en-US" sz="1400" dirty="0">
              <a:ea typeface="Noto Sans Korean Regular" panose="020B050000000000000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56B77-1612-5C89-856B-F47853B88BEF}"/>
              </a:ext>
            </a:extLst>
          </p:cNvPr>
          <p:cNvSpPr txBox="1"/>
          <p:nvPr/>
        </p:nvSpPr>
        <p:spPr>
          <a:xfrm>
            <a:off x="1033695" y="5925546"/>
            <a:ext cx="106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병원 검색 시 주로 검색하는 키워드를 자동완성 검색어로 확장하여 더욱 검색을 용이하게 하겠습니다</a:t>
            </a:r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.</a:t>
            </a:r>
            <a:endParaRPr lang="ko-KR" altLang="en-US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8E80E-0D2F-864F-4E88-D02F27BBE11B}"/>
              </a:ext>
            </a:extLst>
          </p:cNvPr>
          <p:cNvSpPr txBox="1"/>
          <p:nvPr/>
        </p:nvSpPr>
        <p:spPr>
          <a:xfrm>
            <a:off x="1288345" y="4002905"/>
            <a:ext cx="7006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</a:rPr>
              <a:t>참조 </a:t>
            </a:r>
            <a:r>
              <a:rPr lang="ko-KR" altLang="en-US" sz="1600" b="1" dirty="0">
                <a:solidFill>
                  <a:srgbClr val="023489"/>
                </a:solidFill>
                <a:ea typeface="Noto Sans Korean Regular" panose="020B0500000000000000"/>
                <a:hlinkClick r:id="rId4"/>
              </a:rPr>
              <a:t>https://www.similarweb.com/website/snubh.org/#overview</a:t>
            </a:r>
            <a:endParaRPr lang="ko-KR" altLang="en-US" sz="1600" b="1" dirty="0">
              <a:solidFill>
                <a:srgbClr val="023489"/>
              </a:solidFill>
              <a:ea typeface="Noto Sans Korean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40881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7078230-FE77-1D93-4F2F-C56A7092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5D5A6-B3EE-B3BB-A64F-D20A8F90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A09DB62-7A1B-9007-ED94-F78C840C4EF2}"/>
              </a:ext>
            </a:extLst>
          </p:cNvPr>
          <p:cNvSpPr/>
          <p:nvPr/>
        </p:nvSpPr>
        <p:spPr>
          <a:xfrm rot="5400000">
            <a:off x="7208470" y="2789914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F934A-42CA-BF7E-9AD4-8DEBCAED961B}"/>
              </a:ext>
            </a:extLst>
          </p:cNvPr>
          <p:cNvSpPr txBox="1"/>
          <p:nvPr/>
        </p:nvSpPr>
        <p:spPr>
          <a:xfrm>
            <a:off x="8593334" y="2659765"/>
            <a:ext cx="1707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타겟설정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CC505-D4BA-5FDA-FB62-3DFC5B7A2CDC}"/>
              </a:ext>
            </a:extLst>
          </p:cNvPr>
          <p:cNvSpPr txBox="1"/>
          <p:nvPr/>
        </p:nvSpPr>
        <p:spPr>
          <a:xfrm>
            <a:off x="8037738" y="3508779"/>
            <a:ext cx="302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MAIN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PERSONA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CD6C9-CA71-FE06-FED3-1980CF1049EF}"/>
              </a:ext>
            </a:extLst>
          </p:cNvPr>
          <p:cNvSpPr txBox="1"/>
          <p:nvPr/>
        </p:nvSpPr>
        <p:spPr>
          <a:xfrm>
            <a:off x="8195600" y="4345160"/>
            <a:ext cx="2868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SUB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PERSONA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9A499FB-0F82-3492-9431-93FCC10DBE4F}"/>
              </a:ext>
            </a:extLst>
          </p:cNvPr>
          <p:cNvSpPr/>
          <p:nvPr/>
        </p:nvSpPr>
        <p:spPr>
          <a:xfrm rot="5400000">
            <a:off x="7208470" y="3615470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23D4E0A-F17E-2ECC-E42B-44F28696D33F}"/>
              </a:ext>
            </a:extLst>
          </p:cNvPr>
          <p:cNvSpPr/>
          <p:nvPr/>
        </p:nvSpPr>
        <p:spPr>
          <a:xfrm rot="5400000">
            <a:off x="7208470" y="4427927"/>
            <a:ext cx="334297" cy="288187"/>
          </a:xfrm>
          <a:prstGeom prst="triangle">
            <a:avLst/>
          </a:prstGeom>
          <a:solidFill>
            <a:srgbClr val="12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2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BBEF472-DF8A-0561-6AB5-23461E1D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6E4FDB-5C65-8B77-7672-86DFC64D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4AFB6-08BC-20CF-85CA-8B9738B8EB39}"/>
              </a:ext>
            </a:extLst>
          </p:cNvPr>
          <p:cNvSpPr txBox="1"/>
          <p:nvPr/>
        </p:nvSpPr>
        <p:spPr>
          <a:xfrm>
            <a:off x="0" y="785014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타겟설정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2CF64E-14FF-43A2-D562-2E4830230F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1761"/>
                    </a14:imgEffect>
                    <a14:imgEffect>
                      <a14:saturation sat="0"/>
                    </a14:imgEffect>
                    <a14:imgEffect>
                      <a14:brightnessContrast bright="-4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39" y="2423159"/>
            <a:ext cx="2879586" cy="1786377"/>
          </a:xfrm>
          <a:prstGeom prst="rect">
            <a:avLst/>
          </a:prstGeom>
          <a:ln w="28575" cap="sq">
            <a:solidFill>
              <a:srgbClr val="023489"/>
            </a:solidFill>
            <a:miter lim="800000"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46F4A-DD4D-A5E7-6015-3605B7892FA1}"/>
              </a:ext>
            </a:extLst>
          </p:cNvPr>
          <p:cNvSpPr txBox="1"/>
          <p:nvPr/>
        </p:nvSpPr>
        <p:spPr>
          <a:xfrm>
            <a:off x="2649087" y="16708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MAIN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TARGET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2F787-8481-BF3A-94F5-AFA3530E1B1A}"/>
              </a:ext>
            </a:extLst>
          </p:cNvPr>
          <p:cNvSpPr txBox="1"/>
          <p:nvPr/>
        </p:nvSpPr>
        <p:spPr>
          <a:xfrm>
            <a:off x="6878187" y="167083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SUB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TARGET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54E01-CD9A-7F88-9B13-5DA156D572E2}"/>
              </a:ext>
            </a:extLst>
          </p:cNvPr>
          <p:cNvSpPr txBox="1"/>
          <p:nvPr/>
        </p:nvSpPr>
        <p:spPr>
          <a:xfrm>
            <a:off x="2333625" y="4857669"/>
            <a:ext cx="3629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20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대후반</a:t>
            </a:r>
            <a:r>
              <a:rPr lang="ko-KR" altLang="en-US" dirty="0">
                <a:ea typeface="Noto Sans Korean Regular" panose="020B0500000000000000"/>
              </a:rPr>
              <a:t>에서 </a:t>
            </a:r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40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대 초반</a:t>
            </a:r>
            <a:r>
              <a:rPr lang="ko-KR" altLang="en-US" dirty="0">
                <a:ea typeface="Noto Sans Korean Regular" panose="020B0500000000000000"/>
              </a:rPr>
              <a:t> 노후하신 부모님을 대신하여 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진료예약을 하고자 방문</a:t>
            </a:r>
            <a:r>
              <a:rPr lang="ko-KR" altLang="en-US" dirty="0">
                <a:ea typeface="Noto Sans Korean Regular" panose="020B0500000000000000"/>
              </a:rPr>
              <a:t>하는 사용자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87F1B-65B0-8A52-9C92-660C06C95832}"/>
              </a:ext>
            </a:extLst>
          </p:cNvPr>
          <p:cNvSpPr txBox="1"/>
          <p:nvPr/>
        </p:nvSpPr>
        <p:spPr>
          <a:xfrm>
            <a:off x="6610350" y="4857669"/>
            <a:ext cx="3629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10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대 후반</a:t>
            </a:r>
            <a:r>
              <a:rPr lang="ko-KR" altLang="en-US" dirty="0">
                <a:ea typeface="Noto Sans Korean Regular" panose="020B0500000000000000"/>
              </a:rPr>
              <a:t>에서 </a:t>
            </a:r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20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대 초반</a:t>
            </a:r>
            <a:r>
              <a:rPr lang="ko-KR" altLang="en-US" dirty="0">
                <a:ea typeface="Noto Sans Korean Regular" panose="020B0500000000000000"/>
              </a:rPr>
              <a:t> 대학생 병원 취업을 목적으로 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채용정보를 얻고자 방문</a:t>
            </a:r>
            <a:r>
              <a:rPr lang="ko-KR" altLang="en-US" dirty="0">
                <a:ea typeface="Noto Sans Korean Regular" panose="020B0500000000000000"/>
              </a:rPr>
              <a:t>하는 사용자</a:t>
            </a:r>
            <a:endParaRPr lang="en-US" altLang="ko-KR" dirty="0">
              <a:ea typeface="Noto Sans Korean Regular" panose="020B050000000000000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2C5107-D2CE-8C22-670B-D187BA00AB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colorTemperature colorTemp="7024"/>
                    </a14:imgEffect>
                    <a14:imgEffect>
                      <a14:saturation sat="68000"/>
                    </a14:imgEffect>
                    <a14:imgEffect>
                      <a14:brightnessContrast bright="-100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721" y="2344416"/>
            <a:ext cx="3205956" cy="1883580"/>
          </a:xfrm>
          <a:prstGeom prst="rect">
            <a:avLst/>
          </a:prstGeom>
          <a:ln w="28575">
            <a:solidFill>
              <a:srgbClr val="023489"/>
            </a:solidFill>
          </a:ln>
        </p:spPr>
      </p:pic>
    </p:spTree>
    <p:extLst>
      <p:ext uri="{BB962C8B-B14F-4D97-AF65-F5344CB8AC3E}">
        <p14:creationId xmlns:p14="http://schemas.microsoft.com/office/powerpoint/2010/main" val="5126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7F2F2FF-6AD0-060E-E427-26BDF1FD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DD8AC3-7BC8-0B3C-DACF-9ED796C1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EE5EC-F3D6-4ACB-BC7E-23D6F68C065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D77A3-C076-626D-B872-40B31142B5EB}"/>
              </a:ext>
            </a:extLst>
          </p:cNvPr>
          <p:cNvSpPr txBox="1"/>
          <p:nvPr/>
        </p:nvSpPr>
        <p:spPr>
          <a:xfrm>
            <a:off x="685800" y="737389"/>
            <a:ext cx="29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MAIN</a:t>
            </a:r>
            <a:r>
              <a:rPr lang="ko-KR" altLang="en-US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 </a:t>
            </a:r>
            <a:r>
              <a:rPr lang="en-US" altLang="ko-KR" sz="2800" b="1" dirty="0">
                <a:solidFill>
                  <a:srgbClr val="023489"/>
                </a:solidFill>
                <a:latin typeface="Noto Sans Korean Regular" panose="020B0500000000000000" pitchFamily="50" charset="-127"/>
                <a:ea typeface="Noto Sans Korean Regular" panose="020B0500000000000000" pitchFamily="50" charset="-127"/>
              </a:rPr>
              <a:t>PERSONA</a:t>
            </a:r>
            <a:endParaRPr lang="ko-KR" altLang="en-US" sz="2800" b="1" dirty="0">
              <a:solidFill>
                <a:srgbClr val="023489"/>
              </a:solidFill>
              <a:latin typeface="Noto Sans Korean Regular" panose="020B0500000000000000" pitchFamily="50" charset="-127"/>
              <a:ea typeface="Noto Sans Korean Regular" panose="020B05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45C1D0-CC08-A149-7277-AAC8BA17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31" y="2208212"/>
            <a:ext cx="3786717" cy="2840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965D5-2131-8F33-1707-CC03F1B09C3C}"/>
              </a:ext>
            </a:extLst>
          </p:cNvPr>
          <p:cNvSpPr txBox="1"/>
          <p:nvPr/>
        </p:nvSpPr>
        <p:spPr>
          <a:xfrm>
            <a:off x="2337247" y="5332968"/>
            <a:ext cx="287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23489"/>
                </a:solidFill>
                <a:ea typeface="Noto Sans Korean Regular" panose="020B0500000000000000"/>
              </a:rPr>
              <a:t>42</a:t>
            </a:r>
            <a:r>
              <a:rPr lang="ko-KR" altLang="en-US" b="1" dirty="0">
                <a:solidFill>
                  <a:srgbClr val="023489"/>
                </a:solidFill>
                <a:ea typeface="Noto Sans Korean Regular" panose="020B0500000000000000"/>
              </a:rPr>
              <a:t>세 직장인 유재석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D04E0-5C11-9571-2253-F5B4B3820CE5}"/>
              </a:ext>
            </a:extLst>
          </p:cNvPr>
          <p:cNvSpPr txBox="1"/>
          <p:nvPr/>
        </p:nvSpPr>
        <p:spPr>
          <a:xfrm>
            <a:off x="5545648" y="2739926"/>
            <a:ext cx="62177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최근에 부모님이 자발성 두개내 저압이라는 병을 진단 받았다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컴퓨터에 익숙하지 않은 부모님을 대신하여 홈페이지 방문을 하여 진료예약을 하려고 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진료예약을 하고 결제를 하려고 하는데 </a:t>
            </a:r>
            <a:r>
              <a:rPr lang="ko-KR" altLang="en-US" sz="1600" b="1" dirty="0">
                <a:solidFill>
                  <a:srgbClr val="023489"/>
                </a:solidFill>
              </a:rPr>
              <a:t>항목이 따로 있어서 불편하였다</a:t>
            </a:r>
            <a:r>
              <a:rPr lang="en-US" altLang="ko-KR" sz="1600" b="1" dirty="0">
                <a:solidFill>
                  <a:srgbClr val="023489"/>
                </a:solidFill>
              </a:rPr>
              <a:t>.</a:t>
            </a:r>
            <a:endParaRPr lang="ko-KR" altLang="en-US" sz="1600" b="1" dirty="0">
              <a:solidFill>
                <a:srgbClr val="0234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058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1790</Words>
  <Application>Microsoft Office PowerPoint</Application>
  <PresentationFormat>와이드스크린</PresentationFormat>
  <Paragraphs>662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KoPub Dotum</vt:lpstr>
      <vt:lpstr>Noto Sans Korean Regular</vt:lpstr>
      <vt:lpstr>나눔바른고딕</vt:lpstr>
      <vt:lpstr>나눔스퀘어 ExtraBold</vt:lpstr>
      <vt:lpstr>나눔스퀘어_ac</vt:lpstr>
      <vt:lpstr>맑은 고딕</vt:lpstr>
      <vt:lpstr>Arial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대건</dc:creator>
  <cp:lastModifiedBy>EZ_DESIGN</cp:lastModifiedBy>
  <cp:revision>2</cp:revision>
  <dcterms:created xsi:type="dcterms:W3CDTF">2022-10-07T13:56:31Z</dcterms:created>
  <dcterms:modified xsi:type="dcterms:W3CDTF">2023-01-25T03:58:33Z</dcterms:modified>
</cp:coreProperties>
</file>